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24.xml.rels" ContentType="application/vnd.openxmlformats-package.relationships+xml"/>
  <Override PartName="/ppt/slideMasters/_rels/slideMaster4.xml.rels" ContentType="application/vnd.openxmlformats-package.relationships+xml"/>
  <Override PartName="/ppt/slideMasters/_rels/slideMaster15.xml.rels" ContentType="application/vnd.openxmlformats-package.relationships+xml"/>
  <Override PartName="/ppt/slideMasters/_rels/slideMaster29.xml.rels" ContentType="application/vnd.openxmlformats-package.relationships+xml"/>
  <Override PartName="/ppt/slideMasters/_rels/slideMaster14.xml.rels" ContentType="application/vnd.openxmlformats-package.relationships+xml"/>
  <Override PartName="/ppt/slideMasters/_rels/slideMaster3.xml.rels" ContentType="application/vnd.openxmlformats-package.relationships+xml"/>
  <Override PartName="/ppt/slideMasters/_rels/slideMaster30.xml.rels" ContentType="application/vnd.openxmlformats-package.relationships+xml"/>
  <Override PartName="/ppt/slideMasters/_rels/slideMaster28.xml.rels" ContentType="application/vnd.openxmlformats-package.relationships+xml"/>
  <Override PartName="/ppt/slideMasters/_rels/slideMaster27.xml.rels" ContentType="application/vnd.openxmlformats-package.relationships+xml"/>
  <Override PartName="/ppt/slideMasters/_rels/slideMaster2.xml.rels" ContentType="application/vnd.openxmlformats-package.relationships+xml"/>
  <Override PartName="/ppt/slideMasters/_rels/slideMaster13.xml.rels" ContentType="application/vnd.openxmlformats-package.relationships+xml"/>
  <Override PartName="/ppt/slideMasters/_rels/slideMaster20.xml.rels" ContentType="application/vnd.openxmlformats-package.relationships+xml"/>
  <Override PartName="/ppt/slideMasters/_rels/slideMaster18.xml.rels" ContentType="application/vnd.openxmlformats-package.relationships+xml"/>
  <Override PartName="/ppt/slideMasters/_rels/slideMaster7.xml.rels" ContentType="application/vnd.openxmlformats-package.relationships+xml"/>
  <Override PartName="/ppt/slideMasters/_rels/slideMaster25.xml.rels" ContentType="application/vnd.openxmlformats-package.relationships+xml"/>
  <Override PartName="/ppt/slideMasters/_rels/slideMaster10.xml.rels" ContentType="application/vnd.openxmlformats-package.relationships+xml"/>
  <Override PartName="/ppt/slideMasters/_rels/slideMaster5.xml.rels" ContentType="application/vnd.openxmlformats-package.relationships+xml"/>
  <Override PartName="/ppt/slideMasters/_rels/slideMaster16.xml.rels" ContentType="application/vnd.openxmlformats-package.relationships+xml"/>
  <Override PartName="/ppt/slideMasters/_rels/slideMaster11.xml.rels" ContentType="application/vnd.openxmlformats-package.relationships+xml"/>
  <Override PartName="/ppt/slideMasters/_rels/slideMaster6.xml.rels" ContentType="application/vnd.openxmlformats-package.relationships+xml"/>
  <Override PartName="/ppt/slideMasters/_rels/slideMaster17.xml.rels" ContentType="application/vnd.openxmlformats-package.relationships+xml"/>
  <Override PartName="/ppt/slideMasters/_rels/slideMaster12.xml.rels" ContentType="application/vnd.openxmlformats-package.relationships+xml"/>
  <Override PartName="/ppt/slideMasters/_rels/slideMaster1.xml.rels" ContentType="application/vnd.openxmlformats-package.relationships+xml"/>
  <Override PartName="/ppt/slideMasters/_rels/slideMaster26.xml.rels" ContentType="application/vnd.openxmlformats-package.relationships+xml"/>
  <Override PartName="/ppt/slideMasters/_rels/slideMaster8.xml.rels" ContentType="application/vnd.openxmlformats-package.relationships+xml"/>
  <Override PartName="/ppt/slideMasters/_rels/slideMaster19.xml.rels" ContentType="application/vnd.openxmlformats-package.relationships+xml"/>
  <Override PartName="/ppt/slideMasters/_rels/slideMaster21.xml.rels" ContentType="application/vnd.openxmlformats-package.relationships+xml"/>
  <Override PartName="/ppt/slideMasters/_rels/slideMaster9.xml.rels" ContentType="application/vnd.openxmlformats-package.relationships+xml"/>
  <Override PartName="/ppt/slideMasters/_rels/slideMaster22.xml.rels" ContentType="application/vnd.openxmlformats-package.relationships+xml"/>
  <Override PartName="/ppt/slideMasters/_rels/slideMaster23.xml.rels" ContentType="application/vnd.openxmlformats-package.relationships+xml"/>
  <Override PartName="/ppt/slideMasters/slideMaster25.xml" ContentType="application/vnd.openxmlformats-officedocument.presentationml.slideMaster+xml"/>
  <Override PartName="/ppt/slideMasters/slideMaster2.xml" ContentType="application/vnd.openxmlformats-officedocument.presentationml.slideMaster+xml"/>
  <Override PartName="/ppt/slideMasters/slideMaster27.xml" ContentType="application/vnd.openxmlformats-officedocument.presentationml.slideMaster+xml"/>
  <Override PartName="/ppt/slideMasters/slideMaster3.xml" ContentType="application/vnd.openxmlformats-officedocument.presentationml.slideMaster+xml"/>
  <Override PartName="/ppt/slideMasters/slideMaster28.xml" ContentType="application/vnd.openxmlformats-officedocument.presentationml.slideMaster+xml"/>
  <Override PartName="/ppt/slideMasters/slideMaster30.xml" ContentType="application/vnd.openxmlformats-officedocument.presentationml.slideMaster+xml"/>
  <Override PartName="/ppt/slideMasters/slideMaster29.xml" ContentType="application/vnd.openxmlformats-officedocument.presentationml.slideMaster+xml"/>
  <Override PartName="/ppt/slideMasters/slideMaster4.xml" ContentType="application/vnd.openxmlformats-officedocument.presentationml.slideMaster+xml"/>
  <Override PartName="/ppt/slideMasters/slideMaster10.xml" ContentType="application/vnd.openxmlformats-officedocument.presentationml.slideMaster+xml"/>
  <Override PartName="/ppt/slideMasters/slideMaster5.xml" ContentType="application/vnd.openxmlformats-officedocument.presentationml.slideMaster+xml"/>
  <Override PartName="/ppt/slideMasters/slideMaster11.xml" ContentType="application/vnd.openxmlformats-officedocument.presentationml.slideMaster+xml"/>
  <Override PartName="/ppt/slideMasters/slideMaster6.xml" ContentType="application/vnd.openxmlformats-officedocument.presentationml.slideMaster+xml"/>
  <Override PartName="/ppt/slideMasters/slideMaster12.xml" ContentType="application/vnd.openxmlformats-officedocument.presentationml.slideMaster+xml"/>
  <Override PartName="/ppt/slideMasters/slideMaster7.xml" ContentType="application/vnd.openxmlformats-officedocument.presentationml.slideMaster+xml"/>
  <Override PartName="/ppt/slideMasters/slideMaster13.xml" ContentType="application/vnd.openxmlformats-officedocument.presentationml.slideMaster+xml"/>
  <Override PartName="/ppt/slideMasters/slideMaster1.xml" ContentType="application/vnd.openxmlformats-officedocument.presentationml.slideMaster+xml"/>
  <Override PartName="/ppt/slideMasters/slideMaster26.xml" ContentType="application/vnd.openxmlformats-officedocument.presentationml.slideMaster+xml"/>
  <Override PartName="/ppt/slideMasters/slideMaster8.xml" ContentType="application/vnd.openxmlformats-officedocument.presentationml.slideMaster+xml"/>
  <Override PartName="/ppt/slideMasters/slideMaster14.xml" ContentType="application/vnd.openxmlformats-officedocument.presentationml.slideMaster+xml"/>
  <Override PartName="/ppt/slideMasters/slideMaster9.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20.xml" ContentType="application/vnd.openxmlformats-officedocument.presentationml.slideMaster+xml"/>
  <Override PartName="/ppt/slideMasters/slideMaster19.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presProps.xml" ContentType="application/vnd.openxmlformats-officedocument.presentationml.presProps+xml"/>
  <Override PartName="/ppt/theme/theme29.xml" ContentType="application/vnd.openxmlformats-officedocument.theme+xml"/>
  <Override PartName="/ppt/theme/theme11.xml" ContentType="application/vnd.openxmlformats-officedocument.theme+xml"/>
  <Override PartName="/ppt/theme/theme2.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28.xml" ContentType="application/vnd.openxmlformats-officedocument.theme+xml"/>
  <Override PartName="/ppt/theme/theme9.xml" ContentType="application/vnd.openxmlformats-officedocument.theme+xml"/>
  <Override PartName="/ppt/theme/theme10.xml" ContentType="application/vnd.openxmlformats-officedocument.theme+xml"/>
  <Override PartName="/ppt/theme/theme1.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20.xml" ContentType="application/vnd.openxmlformats-officedocument.theme+xml"/>
  <Override PartName="/ppt/theme/theme19.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slideLayouts/slideLayout22.xml" ContentType="application/vnd.openxmlformats-officedocument.presentationml.slideLayout+xml"/>
  <Override PartName="/ppt/slideLayouts/slideLayout27.xml" ContentType="application/vnd.openxmlformats-officedocument.presentationml.slideLayout+xml"/>
  <Override PartName="/ppt/slideLayouts/slideLayout5.xml" ContentType="application/vnd.openxmlformats-officedocument.presentationml.slideLayout+xml"/>
  <Override PartName="/ppt/slideLayouts/slideLayout10.xml" ContentType="application/vnd.openxmlformats-officedocument.presentationml.slideLayout+xml"/>
  <Override PartName="/ppt/slideLayouts/slideLayout28.xml" ContentType="application/vnd.openxmlformats-officedocument.presentationml.slideLayout+xml"/>
  <Override PartName="/ppt/slideLayouts/slideLayout6.xml" ContentType="application/vnd.openxmlformats-officedocument.presentationml.slideLayout+xml"/>
  <Override PartName="/ppt/slideLayouts/slideLayout30.xml" ContentType="application/vnd.openxmlformats-officedocument.presentationml.slideLayout+xml"/>
  <Override PartName="/ppt/slideLayouts/slideLayout11.xml" ContentType="application/vnd.openxmlformats-officedocument.presentationml.slideLayout+xml"/>
  <Override PartName="/ppt/slideLayouts/slideLayout29.xml" ContentType="application/vnd.openxmlformats-officedocument.presentationml.slideLayout+xml"/>
  <Override PartName="/ppt/slideLayouts/slideLayout7.xml" ContentType="application/vnd.openxmlformats-officedocument.presentationml.slideLayout+xml"/>
  <Override PartName="/ppt/slideLayouts/slideLayout12.xml" ContentType="application/vnd.openxmlformats-officedocument.presentationml.slideLayout+xml"/>
  <Override PartName="/ppt/slideLayouts/slideLayout8.xml" ContentType="application/vnd.openxmlformats-officedocument.presentationml.slideLayout+xml"/>
  <Override PartName="/ppt/slideLayouts/slideLayout13.xml" ContentType="application/vnd.openxmlformats-officedocument.presentationml.slideLayout+xml"/>
  <Override PartName="/ppt/slideLayouts/slideLayout9.xml" ContentType="application/vnd.openxmlformats-officedocument.presentationml.slideLayout+xml"/>
  <Override PartName="/ppt/slideLayouts/slideLayout4.xml" ContentType="application/vnd.openxmlformats-officedocument.presentationml.slideLayout+xml"/>
  <Override PartName="/ppt/slideLayouts/slideLayout26.xml" ContentType="application/vnd.openxmlformats-officedocument.presentationml.slideLayout+xml"/>
  <Override PartName="/ppt/slideLayouts/slideLayout3.xml" ContentType="application/vnd.openxmlformats-officedocument.presentationml.slideLayout+xml"/>
  <Override PartName="/ppt/slideLayouts/slideLayout25.xml" ContentType="application/vnd.openxmlformats-officedocument.presentationml.slideLayout+xml"/>
  <Override PartName="/ppt/slideLayouts/slideLayout2.xml" ContentType="application/vnd.openxmlformats-officedocument.presentationml.slideLayout+xml"/>
  <Override PartName="/ppt/slideLayouts/slideLayout24.xml" ContentType="application/vnd.openxmlformats-officedocument.presentationml.slideLayout+xml"/>
  <Override PartName="/ppt/slideLayouts/slideLayout1.xml" ContentType="application/vnd.openxmlformats-officedocument.presentationml.slideLayout+xml"/>
  <Override PartName="/ppt/slideLayouts/slideLayout2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20.xml" ContentType="application/vnd.openxmlformats-officedocument.presentationml.slideLayout+xml"/>
  <Override PartName="/ppt/slideLayouts/slideLayout19.xml" ContentType="application/vnd.openxmlformats-officedocument.presentationml.slideLayout+xml"/>
  <Override PartName="/ppt/slideLayouts/_rels/slideLayout20.xml.rels" ContentType="application/vnd.openxmlformats-package.relationships+xml"/>
  <Override PartName="/ppt/slideLayouts/_rels/slideLayout24.xml.rels" ContentType="application/vnd.openxmlformats-package.relationships+xml"/>
  <Override PartName="/ppt/slideLayouts/_rels/slideLayout4.xml.rels" ContentType="application/vnd.openxmlformats-package.relationships+xml"/>
  <Override PartName="/ppt/slideLayouts/_rels/slideLayout12.xml.rels" ContentType="application/vnd.openxmlformats-package.relationships+xml"/>
  <Override PartName="/ppt/slideLayouts/_rels/slideLayout29.xml.rels" ContentType="application/vnd.openxmlformats-package.relationships+xml"/>
  <Override PartName="/ppt/slideLayouts/_rels/slideLayout13.xml.rels" ContentType="application/vnd.openxmlformats-package.relationships+xml"/>
  <Override PartName="/ppt/slideLayouts/_rels/slideLayout5.xml.rels" ContentType="application/vnd.openxmlformats-package.relationships+xml"/>
  <Override PartName="/ppt/slideLayouts/_rels/slideLayout25.xml.rels" ContentType="application/vnd.openxmlformats-package.relationships+xml"/>
  <Override PartName="/ppt/slideLayouts/_rels/slideLayout30.xml.rels" ContentType="application/vnd.openxmlformats-package.relationships+xml"/>
  <Override PartName="/ppt/slideLayouts/_rels/slideLayout28.xml.rels" ContentType="application/vnd.openxmlformats-package.relationships+xml"/>
  <Override PartName="/ppt/slideLayouts/_rels/slideLayout27.xml.rels" ContentType="application/vnd.openxmlformats-package.relationships+xml"/>
  <Override PartName="/ppt/slideLayouts/_rels/slideLayout26.xml.rels" ContentType="application/vnd.openxmlformats-package.relationships+xml"/>
  <Override PartName="/ppt/slideLayouts/_rels/slideLayout22.xml.rels" ContentType="application/vnd.openxmlformats-package.relationships+xml"/>
  <Override PartName="/ppt/slideLayouts/_rels/slideLayout11.xml.rels" ContentType="application/vnd.openxmlformats-package.relationships+xml"/>
  <Override PartName="/ppt/slideLayouts/_rels/slideLayout3.xml.rels" ContentType="application/vnd.openxmlformats-package.relationships+xml"/>
  <Override PartName="/ppt/slideLayouts/_rels/slideLayout23.xml.rels" ContentType="application/vnd.openxmlformats-package.relationships+xml"/>
  <Override PartName="/ppt/slideLayouts/_rels/slideLayout2.xml.rels" ContentType="application/vnd.openxmlformats-package.relationships+xml"/>
  <Override PartName="/ppt/slideLayouts/_rels/slideLayout10.xml.rels" ContentType="application/vnd.openxmlformats-package.relationships+xml"/>
  <Override PartName="/ppt/slideLayouts/_rels/slideLayout1.xml.rels" ContentType="application/vnd.openxmlformats-package.relationships+xml"/>
  <Override PartName="/ppt/slideLayouts/_rels/slideLayout19.xml.rels" ContentType="application/vnd.openxmlformats-package.relationships+xml"/>
  <Override PartName="/ppt/slideLayouts/_rels/slideLayout21.xml.rels" ContentType="application/vnd.openxmlformats-package.relationships+xml"/>
  <Override PartName="/ppt/slideLayouts/_rels/slideLayout6.xml.rels" ContentType="application/vnd.openxmlformats-package.relationships+xml"/>
  <Override PartName="/ppt/slideLayouts/_rels/slideLayout14.xml.rels" ContentType="application/vnd.openxmlformats-package.relationships+xml"/>
  <Override PartName="/ppt/slideLayouts/_rels/slideLayout7.xml.rels" ContentType="application/vnd.openxmlformats-package.relationships+xml"/>
  <Override PartName="/ppt/slideLayouts/_rels/slideLayout15.xml.rels" ContentType="application/vnd.openxmlformats-package.relationships+xml"/>
  <Override PartName="/ppt/slideLayouts/_rels/slideLayout8.xml.rels" ContentType="application/vnd.openxmlformats-package.relationships+xml"/>
  <Override PartName="/ppt/slideLayouts/_rels/slideLayout16.xml.rels" ContentType="application/vnd.openxmlformats-package.relationships+xml"/>
  <Override PartName="/ppt/slideLayouts/_rels/slideLayout9.xml.rels" ContentType="application/vnd.openxmlformats-package.relationships+xml"/>
  <Override PartName="/ppt/slideLayouts/_rels/slideLayout17.xml.rels" ContentType="application/vnd.openxmlformats-package.relationships+xml"/>
  <Override PartName="/ppt/slideLayouts/_rels/slideLayout18.xml.rels" ContentType="application/vnd.openxmlformats-package.relationships+xml"/>
  <Override PartName="/ppt/slideLayouts/slideLayout21.xml" ContentType="application/vnd.openxmlformats-officedocument.presentationml.slideLayout+xml"/>
  <Override PartName="/ppt/_rels/presentation.xml.rels" ContentType="application/vnd.openxmlformats-package.relationships+xml"/>
  <Override PartName="/ppt/media/image13.png" ContentType="image/png"/>
  <Override PartName="/ppt/media/image4.png" ContentType="image/png"/>
  <Override PartName="/ppt/media/image14.png" ContentType="image/png"/>
  <Override PartName="/ppt/media/image5.png" ContentType="image/png"/>
  <Override PartName="/ppt/media/image15.png" ContentType="image/png"/>
  <Override PartName="/ppt/media/image6.png" ContentType="image/png"/>
  <Override PartName="/ppt/media/image10.png" ContentType="image/png"/>
  <Override PartName="/ppt/media/image1.png" ContentType="image/png"/>
  <Override PartName="/ppt/media/image7.png" ContentType="image/png"/>
  <Override PartName="/ppt/media/image11.png" ContentType="image/png"/>
  <Override PartName="/ppt/media/image2.png" ContentType="image/png"/>
  <Override PartName="/ppt/media/image8.png" ContentType="image/png"/>
  <Override PartName="/ppt/media/image12.png" ContentType="image/png"/>
  <Override PartName="/ppt/media/image3.png" ContentType="image/png"/>
  <Override PartName="/ppt/media/image9.png" ContentType="image/png"/>
  <Override PartName="/ppt/slides/slide1.xml" ContentType="application/vnd.openxmlformats-officedocument.presentationml.slide+xml"/>
  <Override PartName="/ppt/slides/_rels/slide9.xml.rels" ContentType="application/vnd.openxmlformats-package.relationships+xml"/>
  <Override PartName="/ppt/slides/_rels/slide11.xml.rels" ContentType="application/vnd.openxmlformats-package.relationships+xml"/>
  <Override PartName="/ppt/slides/_rels/slide8.xml.rels" ContentType="application/vnd.openxmlformats-package.relationships+xml"/>
  <Override PartName="/ppt/slides/_rels/slide10.xml.rels" ContentType="application/vnd.openxmlformats-package.relationships+xml"/>
  <Override PartName="/ppt/slides/_rels/slide7.xml.rels" ContentType="application/vnd.openxmlformats-package.relationships+xml"/>
  <Override PartName="/ppt/slides/_rels/slide6.xml.rels" ContentType="application/vnd.openxmlformats-package.relationships+xml"/>
  <Override PartName="/ppt/slides/_rels/slide5.xml.rels" ContentType="application/vnd.openxmlformats-package.relationships+xml"/>
  <Override PartName="/ppt/slides/_rels/slide4.xml.rels" ContentType="application/vnd.openxmlformats-package.relationships+xml"/>
  <Override PartName="/ppt/slides/_rels/slide3.xml.rels" ContentType="application/vnd.openxmlformats-package.relationships+xml"/>
  <Override PartName="/ppt/slides/_rels/slide2.xml.rels" ContentType="application/vnd.openxmlformats-package.relationships+xml"/>
  <Override PartName="/ppt/slides/_rels/slide1.xml.rels" ContentType="application/vnd.openxmlformats-package.relationships+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10.xml" ContentType="application/vnd.openxmlformats-officedocument.presentationml.slide+xml"/>
  <Override PartName="/ppt/slides/slide8.xml" ContentType="application/vnd.openxmlformats-officedocument.presentationml.slide+xml"/>
  <Override PartName="/ppt/slides/slide11.xml" ContentType="application/vnd.openxmlformats-officedocument.presentationml.slide+xml"/>
  <Override PartName="/ppt/slides/slide9.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50" r:id="rId3"/>
    <p:sldMasterId id="2147483652" r:id="rId4"/>
    <p:sldMasterId id="2147483654" r:id="rId5"/>
    <p:sldMasterId id="2147483656" r:id="rId6"/>
    <p:sldMasterId id="2147483658" r:id="rId7"/>
    <p:sldMasterId id="2147483660" r:id="rId8"/>
    <p:sldMasterId id="2147483662" r:id="rId9"/>
    <p:sldMasterId id="2147483664" r:id="rId10"/>
    <p:sldMasterId id="2147483666" r:id="rId11"/>
    <p:sldMasterId id="2147483668" r:id="rId12"/>
    <p:sldMasterId id="2147483670" r:id="rId13"/>
    <p:sldMasterId id="2147483672" r:id="rId14"/>
    <p:sldMasterId id="2147483674" r:id="rId15"/>
    <p:sldMasterId id="2147483676" r:id="rId16"/>
    <p:sldMasterId id="2147483678" r:id="rId17"/>
    <p:sldMasterId id="2147483680" r:id="rId18"/>
    <p:sldMasterId id="2147483682" r:id="rId19"/>
    <p:sldMasterId id="2147483684" r:id="rId20"/>
    <p:sldMasterId id="2147483686" r:id="rId21"/>
    <p:sldMasterId id="2147483688" r:id="rId22"/>
    <p:sldMasterId id="2147483690" r:id="rId23"/>
    <p:sldMasterId id="2147483692" r:id="rId24"/>
    <p:sldMasterId id="2147483694" r:id="rId25"/>
    <p:sldMasterId id="2147483696" r:id="rId26"/>
    <p:sldMasterId id="2147483698" r:id="rId27"/>
    <p:sldMasterId id="2147483700" r:id="rId28"/>
    <p:sldMasterId id="2147483702" r:id="rId29"/>
    <p:sldMasterId id="2147483704" r:id="rId30"/>
    <p:sldMasterId id="2147483706" r:id="rId31"/>
  </p:sldMasterIdLst>
  <p:sldIdLst>
    <p:sldId id="256" r:id="rId32"/>
    <p:sldId id="257" r:id="rId33"/>
    <p:sldId id="258" r:id="rId34"/>
    <p:sldId id="259" r:id="rId35"/>
    <p:sldId id="260" r:id="rId36"/>
    <p:sldId id="261" r:id="rId37"/>
    <p:sldId id="262" r:id="rId38"/>
    <p:sldId id="263" r:id="rId39"/>
    <p:sldId id="264" r:id="rId40"/>
    <p:sldId id="265" r:id="rId41"/>
    <p:sldId id="266" r:id="rId42"/>
  </p:sldIdLst>
  <p:sldSz cx="9144000" cy="5143500"/>
  <p:notesSz cx="6858000" cy="9144000"/>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slideMaster" Target="slideMasters/slideMaster8.xml"/><Relationship Id="rId10" Type="http://schemas.openxmlformats.org/officeDocument/2006/relationships/slideMaster" Target="slideMasters/slideMaster9.xml"/><Relationship Id="rId11" Type="http://schemas.openxmlformats.org/officeDocument/2006/relationships/slideMaster" Target="slideMasters/slideMaster10.xml"/><Relationship Id="rId12" Type="http://schemas.openxmlformats.org/officeDocument/2006/relationships/slideMaster" Target="slideMasters/slideMaster11.xml"/><Relationship Id="rId13" Type="http://schemas.openxmlformats.org/officeDocument/2006/relationships/slideMaster" Target="slideMasters/slideMaster12.xml"/><Relationship Id="rId14" Type="http://schemas.openxmlformats.org/officeDocument/2006/relationships/slideMaster" Target="slideMasters/slideMaster13.xml"/><Relationship Id="rId15" Type="http://schemas.openxmlformats.org/officeDocument/2006/relationships/slideMaster" Target="slideMasters/slideMaster14.xml"/><Relationship Id="rId16" Type="http://schemas.openxmlformats.org/officeDocument/2006/relationships/slideMaster" Target="slideMasters/slideMaster15.xml"/><Relationship Id="rId17" Type="http://schemas.openxmlformats.org/officeDocument/2006/relationships/slideMaster" Target="slideMasters/slideMaster16.xml"/><Relationship Id="rId18" Type="http://schemas.openxmlformats.org/officeDocument/2006/relationships/slideMaster" Target="slideMasters/slideMaster17.xml"/><Relationship Id="rId19" Type="http://schemas.openxmlformats.org/officeDocument/2006/relationships/slideMaster" Target="slideMasters/slideMaster18.xml"/><Relationship Id="rId20" Type="http://schemas.openxmlformats.org/officeDocument/2006/relationships/slideMaster" Target="slideMasters/slideMaster19.xml"/><Relationship Id="rId21" Type="http://schemas.openxmlformats.org/officeDocument/2006/relationships/slideMaster" Target="slideMasters/slideMaster20.xml"/><Relationship Id="rId22" Type="http://schemas.openxmlformats.org/officeDocument/2006/relationships/slideMaster" Target="slideMasters/slideMaster21.xml"/><Relationship Id="rId23" Type="http://schemas.openxmlformats.org/officeDocument/2006/relationships/slideMaster" Target="slideMasters/slideMaster22.xml"/><Relationship Id="rId24" Type="http://schemas.openxmlformats.org/officeDocument/2006/relationships/slideMaster" Target="slideMasters/slideMaster23.xml"/><Relationship Id="rId25" Type="http://schemas.openxmlformats.org/officeDocument/2006/relationships/slideMaster" Target="slideMasters/slideMaster24.xml"/><Relationship Id="rId26" Type="http://schemas.openxmlformats.org/officeDocument/2006/relationships/slideMaster" Target="slideMasters/slideMaster25.xml"/><Relationship Id="rId27" Type="http://schemas.openxmlformats.org/officeDocument/2006/relationships/slideMaster" Target="slideMasters/slideMaster26.xml"/><Relationship Id="rId28" Type="http://schemas.openxmlformats.org/officeDocument/2006/relationships/slideMaster" Target="slideMasters/slideMaster27.xml"/><Relationship Id="rId29" Type="http://schemas.openxmlformats.org/officeDocument/2006/relationships/slideMaster" Target="slideMasters/slideMaster28.xml"/><Relationship Id="rId30" Type="http://schemas.openxmlformats.org/officeDocument/2006/relationships/slideMaster" Target="slideMasters/slideMaster29.xml"/><Relationship Id="rId31" Type="http://schemas.openxmlformats.org/officeDocument/2006/relationships/slideMaster" Target="slideMasters/slideMaster30.xml"/><Relationship Id="rId32" Type="http://schemas.openxmlformats.org/officeDocument/2006/relationships/slide" Target="slides/slide1.xml"/><Relationship Id="rId33" Type="http://schemas.openxmlformats.org/officeDocument/2006/relationships/slide" Target="slides/slide2.xml"/><Relationship Id="rId34" Type="http://schemas.openxmlformats.org/officeDocument/2006/relationships/slide" Target="slides/slide3.xml"/><Relationship Id="rId35" Type="http://schemas.openxmlformats.org/officeDocument/2006/relationships/slide" Target="slides/slide4.xml"/><Relationship Id="rId36" Type="http://schemas.openxmlformats.org/officeDocument/2006/relationships/slide" Target="slides/slide5.xml"/><Relationship Id="rId37" Type="http://schemas.openxmlformats.org/officeDocument/2006/relationships/slide" Target="slides/slide6.xml"/><Relationship Id="rId38" Type="http://schemas.openxmlformats.org/officeDocument/2006/relationships/slide" Target="slides/slide7.xml"/><Relationship Id="rId39" Type="http://schemas.openxmlformats.org/officeDocument/2006/relationships/slide" Target="slides/slide8.xml"/><Relationship Id="rId40" Type="http://schemas.openxmlformats.org/officeDocument/2006/relationships/slide" Target="slides/slide9.xml"/><Relationship Id="rId41" Type="http://schemas.openxmlformats.org/officeDocument/2006/relationships/slide" Target="slides/slide10.xml"/><Relationship Id="rId42" Type="http://schemas.openxmlformats.org/officeDocument/2006/relationships/slide" Target="slides/slide11.xml"/><Relationship Id="rId43" Type="http://schemas.openxmlformats.org/officeDocument/2006/relationships/presProps" Target="presProps.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3.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4.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25.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26.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27.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28.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29.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0.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9.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 preserve="1">
  <p:cSld name="TITLE">
    <p:spTree>
      <p:nvGrpSpPr>
        <p:cNvPr id="1" name=""/>
        <p:cNvGrpSpPr/>
        <p:nvPr/>
      </p:nvGrpSpPr>
      <p:grpSpPr>
        <a:xfrm>
          <a:off x="0" y="0"/>
          <a:ext cx="0" cy="0"/>
          <a:chOff x="0" y="0"/>
          <a:chExt cx="0" cy="0"/>
        </a:xfrm>
      </p:grpSpPr>
      <p:sp>
        <p:nvSpPr>
          <p:cNvPr id="2"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buNone/>
            </a:pPr>
            <a:endParaRPr b="0" lang="en-US" sz="1400" spc="-1" strike="noStrike">
              <a:solidFill>
                <a:srgbClr val="000000"/>
              </a:solidFill>
              <a:latin typeface="Arial"/>
            </a:endParaRPr>
          </a:p>
        </p:txBody>
      </p:sp>
      <p:sp>
        <p:nvSpPr>
          <p:cNvPr id="3" name="PlaceHolder 2"/>
          <p:cNvSpPr>
            <a:spLocks noGrp="1"/>
          </p:cNvSpPr>
          <p:nvPr>
            <p:ph type="subTitle"/>
          </p:nvPr>
        </p:nvSpPr>
        <p:spPr>
          <a:xfrm>
            <a:off x="457200" y="1203480"/>
            <a:ext cx="8229240" cy="2982960"/>
          </a:xfrm>
          <a:prstGeom prst="rect">
            <a:avLst/>
          </a:prstGeom>
          <a:noFill/>
          <a:ln w="0">
            <a:noFill/>
          </a:ln>
        </p:spPr>
        <p:txBody>
          <a:bodyPr lIns="0" rIns="0" tIns="0" bIns="0" anchor="ctr">
            <a:noAutofit/>
          </a:bodyPr>
          <a:p>
            <a:pPr indent="0" algn="ctr">
              <a:buNone/>
            </a:pPr>
            <a:endParaRPr b="0" lang="en-US" sz="3200" spc="-1" strike="noStrike">
              <a:solidFill>
                <a:srgbClr val="000000"/>
              </a:solidFill>
              <a:latin typeface="Arial"/>
            </a:endParaRPr>
          </a:p>
        </p:txBody>
      </p:sp>
      <p:sp>
        <p:nvSpPr>
          <p:cNvPr id="4" name="PlaceHolder 3"/>
          <p:cNvSpPr>
            <a:spLocks noGrp="1"/>
          </p:cNvSpPr>
          <p:nvPr>
            <p:ph type="sldNum" idx="1"/>
          </p:nvPr>
        </p:nvSpPr>
        <p:spPr/>
        <p:txBody>
          <a:bodyPr/>
          <a:p>
            <a:fld id="{6F9542B9-444E-41C2-8BF3-8E7E510ACE54}" type="slidenum">
              <a:t>&lt;#&gt;</a:t>
            </a:fld>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ECTION_TITLE_AND_DESCRIPTION">
    <p:spTree>
      <p:nvGrpSpPr>
        <p:cNvPr id="1" name=""/>
        <p:cNvGrpSpPr/>
        <p:nvPr/>
      </p:nvGrpSpPr>
      <p:grpSpPr>
        <a:xfrm>
          <a:off x="0" y="0"/>
          <a:ext cx="0" cy="0"/>
          <a:chOff x="0" y="0"/>
          <a:chExt cx="0" cy="0"/>
        </a:xfrm>
      </p:grpSpPr>
      <p:sp>
        <p:nvSpPr>
          <p:cNvPr id="2" name="PlaceHolder 1"/>
          <p:cNvSpPr>
            <a:spLocks noGrp="1"/>
          </p:cNvSpPr>
          <p:nvPr>
            <p:ph type="sldNum" idx="10"/>
          </p:nvPr>
        </p:nvSpPr>
        <p:spPr/>
        <p:txBody>
          <a:bodyPr/>
          <a:p>
            <a:fld id="{ABD0CC6A-0D1D-41A3-AA5E-47042D7DF652}" type="slidenum">
              <a:t>&lt;#&gt;</a:t>
            </a:fld>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APTION_ONLY">
    <p:spTree>
      <p:nvGrpSpPr>
        <p:cNvPr id="1" name=""/>
        <p:cNvGrpSpPr/>
        <p:nvPr/>
      </p:nvGrpSpPr>
      <p:grpSpPr>
        <a:xfrm>
          <a:off x="0" y="0"/>
          <a:ext cx="0" cy="0"/>
          <a:chOff x="0" y="0"/>
          <a:chExt cx="0" cy="0"/>
        </a:xfrm>
      </p:grpSpPr>
      <p:sp>
        <p:nvSpPr>
          <p:cNvPr id="2" name="PlaceHolder 1"/>
          <p:cNvSpPr>
            <a:spLocks noGrp="1"/>
          </p:cNvSpPr>
          <p:nvPr>
            <p:ph type="sldNum" idx="11"/>
          </p:nvPr>
        </p:nvSpPr>
        <p:spPr/>
        <p:txBody>
          <a:bodyPr/>
          <a:p>
            <a:fld id="{F59334D8-7D80-496F-8D4E-3BCFEB5B490D}" type="slidenum">
              <a:t>&lt;#&gt;</a:t>
            </a:fld>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2_Diapositiva titolo">
    <p:spTree>
      <p:nvGrpSpPr>
        <p:cNvPr id="1" name=""/>
        <p:cNvGrpSpPr/>
        <p:nvPr/>
      </p:nvGrpSpPr>
      <p:grpSpPr>
        <a:xfrm>
          <a:off x="0" y="0"/>
          <a:ext cx="0" cy="0"/>
          <a:chOff x="0" y="0"/>
          <a:chExt cx="0" cy="0"/>
        </a:xfrm>
      </p:grpSpPr>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vertTx" preserve="1">
  <p:cSld name="VERTICAL_TEXT">
    <p:spTree>
      <p:nvGrpSpPr>
        <p:cNvPr id="1" name=""/>
        <p:cNvGrpSpPr/>
        <p:nvPr/>
      </p:nvGrpSpPr>
      <p:grpSpPr>
        <a:xfrm>
          <a:off x="0" y="0"/>
          <a:ext cx="0" cy="0"/>
          <a:chOff x="0" y="0"/>
          <a:chExt cx="0" cy="0"/>
        </a:xfrm>
      </p:grpSpPr>
      <p:sp>
        <p:nvSpPr>
          <p:cNvPr id="2" name="PlaceHolder 1"/>
          <p:cNvSpPr>
            <a:spLocks noGrp="1"/>
          </p:cNvSpPr>
          <p:nvPr>
            <p:ph type="ftr" idx="13"/>
          </p:nvPr>
        </p:nvSpPr>
        <p:spPr/>
        <p:txBody>
          <a:bodyPr/>
          <a:p>
            <a:r>
              <a:t>Footer</a:t>
            </a:r>
          </a:p>
        </p:txBody>
      </p:sp>
      <p:sp>
        <p:nvSpPr>
          <p:cNvPr id="3" name="PlaceHolder 2"/>
          <p:cNvSpPr>
            <a:spLocks noGrp="1"/>
          </p:cNvSpPr>
          <p:nvPr>
            <p:ph type="sldNum" idx="14"/>
          </p:nvPr>
        </p:nvSpPr>
        <p:spPr/>
        <p:txBody>
          <a:bodyPr/>
          <a:p>
            <a:fld id="{3B64FC95-D9AD-413B-9D13-16F44CDAE4FD}" type="slidenum">
              <a:t>&lt;#&gt;</a:t>
            </a:fld>
          </a:p>
        </p:txBody>
      </p:sp>
      <p:sp>
        <p:nvSpPr>
          <p:cNvPr id="4" name="PlaceHolder 3"/>
          <p:cNvSpPr>
            <a:spLocks noGrp="1"/>
          </p:cNvSpPr>
          <p:nvPr>
            <p:ph type="dt" idx="12"/>
          </p:nvPr>
        </p:nvSpPr>
        <p:spPr/>
        <p:txBody>
          <a:bodyPr/>
          <a:p>
            <a:r>
              <a:rPr lang="en-US"/>
              <a:t/>
            </a:r>
          </a:p>
        </p:txBody>
      </p:sp>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vertTitleAndTx" preserve="1">
  <p:cSld name="VERTICAL_TITLE_AND_VERTICAL_TEXT">
    <p:spTree>
      <p:nvGrpSpPr>
        <p:cNvPr id="1" name=""/>
        <p:cNvGrpSpPr/>
        <p:nvPr/>
      </p:nvGrpSpPr>
      <p:grpSpPr>
        <a:xfrm>
          <a:off x="0" y="0"/>
          <a:ext cx="0" cy="0"/>
          <a:chOff x="0" y="0"/>
          <a:chExt cx="0" cy="0"/>
        </a:xfrm>
      </p:grpSpPr>
      <p:sp>
        <p:nvSpPr>
          <p:cNvPr id="2" name="PlaceHolder 1"/>
          <p:cNvSpPr>
            <a:spLocks noGrp="1"/>
          </p:cNvSpPr>
          <p:nvPr>
            <p:ph type="ftr" idx="16"/>
          </p:nvPr>
        </p:nvSpPr>
        <p:spPr/>
        <p:txBody>
          <a:bodyPr/>
          <a:p>
            <a:r>
              <a:t>Footer</a:t>
            </a:r>
          </a:p>
        </p:txBody>
      </p:sp>
      <p:sp>
        <p:nvSpPr>
          <p:cNvPr id="3" name="PlaceHolder 2"/>
          <p:cNvSpPr>
            <a:spLocks noGrp="1"/>
          </p:cNvSpPr>
          <p:nvPr>
            <p:ph type="sldNum" idx="17"/>
          </p:nvPr>
        </p:nvSpPr>
        <p:spPr/>
        <p:txBody>
          <a:bodyPr/>
          <a:p>
            <a:fld id="{50620B79-9983-4208-BF55-E2D1BF82AD5C}" type="slidenum">
              <a:t>&lt;#&gt;</a:t>
            </a:fld>
          </a:p>
        </p:txBody>
      </p:sp>
      <p:sp>
        <p:nvSpPr>
          <p:cNvPr id="4" name="PlaceHolder 3"/>
          <p:cNvSpPr>
            <a:spLocks noGrp="1"/>
          </p:cNvSpPr>
          <p:nvPr>
            <p:ph type="dt" idx="15"/>
          </p:nvPr>
        </p:nvSpPr>
        <p:spPr/>
        <p:txBody>
          <a:bodyPr/>
          <a:p>
            <a:r>
              <a:rPr lang="en-US"/>
              <a:t/>
            </a: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OBJECT">
    <p:spTree>
      <p:nvGrpSpPr>
        <p:cNvPr id="1" name=""/>
        <p:cNvGrpSpPr/>
        <p:nvPr/>
      </p:nvGrpSpPr>
      <p:grpSpPr>
        <a:xfrm>
          <a:off x="0" y="0"/>
          <a:ext cx="0" cy="0"/>
          <a:chOff x="0" y="0"/>
          <a:chExt cx="0" cy="0"/>
        </a:xfrm>
      </p:grpSpPr>
      <p:sp>
        <p:nvSpPr>
          <p:cNvPr id="175"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buNone/>
            </a:pPr>
            <a:endParaRPr b="0" lang="en-US" sz="1400" spc="-1" strike="noStrike">
              <a:solidFill>
                <a:srgbClr val="000000"/>
              </a:solidFill>
              <a:latin typeface="Arial"/>
            </a:endParaRPr>
          </a:p>
        </p:txBody>
      </p:sp>
      <p:sp>
        <p:nvSpPr>
          <p:cNvPr id="176" name="PlaceHolder 2"/>
          <p:cNvSpPr>
            <a:spLocks noGrp="1"/>
          </p:cNvSpPr>
          <p:nvPr>
            <p:ph/>
          </p:nvPr>
        </p:nvSpPr>
        <p:spPr>
          <a:xfrm>
            <a:off x="457200" y="1203480"/>
            <a:ext cx="8229240" cy="2982960"/>
          </a:xfrm>
          <a:prstGeom prst="rect">
            <a:avLst/>
          </a:prstGeom>
          <a:noFill/>
          <a:ln w="0">
            <a:noFill/>
          </a:ln>
        </p:spPr>
        <p:txBody>
          <a:bodyPr lIns="0" rIns="0" tIns="0" bIns="0" anchor="t">
            <a:normAutofit/>
          </a:bodyPr>
          <a:p>
            <a:pPr indent="0">
              <a:spcBef>
                <a:spcPts val="1417"/>
              </a:spcBef>
              <a:buNone/>
            </a:pPr>
            <a:endParaRPr b="0" lang="en-US" sz="1400" spc="-1" strike="noStrike">
              <a:solidFill>
                <a:srgbClr val="000000"/>
              </a:solidFill>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p:spTree>
      <p:nvGrpSpPr>
        <p:cNvPr id="1" name=""/>
        <p:cNvGrpSpPr/>
        <p:nvPr/>
      </p:nvGrpSpPr>
      <p:grpSpPr>
        <a:xfrm>
          <a:off x="0" y="0"/>
          <a:ext cx="0" cy="0"/>
          <a:chOff x="0" y="0"/>
          <a:chExt cx="0" cy="0"/>
        </a:xfrm>
      </p:grpSpPr>
      <p:sp>
        <p:nvSpPr>
          <p:cNvPr id="2" name="PlaceHolder 1"/>
          <p:cNvSpPr>
            <a:spLocks noGrp="1"/>
          </p:cNvSpPr>
          <p:nvPr>
            <p:ph type="ftr" idx="19"/>
          </p:nvPr>
        </p:nvSpPr>
        <p:spPr/>
        <p:txBody>
          <a:bodyPr/>
          <a:p>
            <a:r>
              <a:t>Footer</a:t>
            </a:r>
          </a:p>
        </p:txBody>
      </p:sp>
      <p:sp>
        <p:nvSpPr>
          <p:cNvPr id="3" name="PlaceHolder 2"/>
          <p:cNvSpPr>
            <a:spLocks noGrp="1"/>
          </p:cNvSpPr>
          <p:nvPr>
            <p:ph type="sldNum" idx="20"/>
          </p:nvPr>
        </p:nvSpPr>
        <p:spPr/>
        <p:txBody>
          <a:bodyPr/>
          <a:p>
            <a:fld id="{00A85B17-8914-4BDE-8315-1CB1BCE68E6B}" type="slidenum">
              <a:t>&lt;#&gt;</a:t>
            </a:fld>
          </a:p>
        </p:txBody>
      </p:sp>
      <p:sp>
        <p:nvSpPr>
          <p:cNvPr id="4" name="PlaceHolder 3"/>
          <p:cNvSpPr>
            <a:spLocks noGrp="1"/>
          </p:cNvSpPr>
          <p:nvPr>
            <p:ph type="dt" idx="18"/>
          </p:nvPr>
        </p:nvSpPr>
        <p:spPr/>
        <p:txBody>
          <a:bodyPr/>
          <a:p>
            <a:r>
              <a:rPr lang="en-US"/>
              <a:t/>
            </a: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WO_OBJECTS">
    <p:spTree>
      <p:nvGrpSpPr>
        <p:cNvPr id="1" name=""/>
        <p:cNvGrpSpPr/>
        <p:nvPr/>
      </p:nvGrpSpPr>
      <p:grpSpPr>
        <a:xfrm>
          <a:off x="0" y="0"/>
          <a:ext cx="0" cy="0"/>
          <a:chOff x="0" y="0"/>
          <a:chExt cx="0" cy="0"/>
        </a:xfrm>
      </p:grpSpPr>
      <p:sp>
        <p:nvSpPr>
          <p:cNvPr id="188"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buNone/>
            </a:pPr>
            <a:endParaRPr b="0" lang="en-US" sz="1400" spc="-1" strike="noStrike">
              <a:solidFill>
                <a:srgbClr val="000000"/>
              </a:solidFill>
              <a:latin typeface="Arial"/>
            </a:endParaRPr>
          </a:p>
        </p:txBody>
      </p:sp>
      <p:sp>
        <p:nvSpPr>
          <p:cNvPr id="189"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pPr indent="0">
              <a:spcBef>
                <a:spcPts val="1417"/>
              </a:spcBef>
              <a:buNone/>
            </a:pPr>
            <a:endParaRPr b="0" lang="en-US" sz="1400" spc="-1" strike="noStrike">
              <a:solidFill>
                <a:srgbClr val="000000"/>
              </a:solidFill>
              <a:latin typeface="Arial"/>
            </a:endParaRPr>
          </a:p>
        </p:txBody>
      </p:sp>
      <p:sp>
        <p:nvSpPr>
          <p:cNvPr id="190"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pPr indent="0">
              <a:spcBef>
                <a:spcPts val="1417"/>
              </a:spcBef>
              <a:buNone/>
            </a:pPr>
            <a:endParaRPr b="0" lang="en-US" sz="1400" spc="-1" strike="noStrike">
              <a:solidFill>
                <a:srgbClr val="000000"/>
              </a:solidFill>
              <a:latin typeface="Arial"/>
            </a:endParaRPr>
          </a:p>
        </p:txBody>
      </p:sp>
      <p:sp>
        <p:nvSpPr>
          <p:cNvPr id="5" name="PlaceHolder 4"/>
          <p:cNvSpPr>
            <a:spLocks noGrp="1"/>
          </p:cNvSpPr>
          <p:nvPr>
            <p:ph type="ftr" idx="22"/>
          </p:nvPr>
        </p:nvSpPr>
        <p:spPr/>
        <p:txBody>
          <a:bodyPr/>
          <a:p>
            <a:r>
              <a:t>Footer</a:t>
            </a:r>
          </a:p>
        </p:txBody>
      </p:sp>
      <p:sp>
        <p:nvSpPr>
          <p:cNvPr id="6" name="PlaceHolder 5"/>
          <p:cNvSpPr>
            <a:spLocks noGrp="1"/>
          </p:cNvSpPr>
          <p:nvPr>
            <p:ph type="sldNum" idx="23"/>
          </p:nvPr>
        </p:nvSpPr>
        <p:spPr/>
        <p:txBody>
          <a:bodyPr/>
          <a:p>
            <a:fld id="{F36B6ED1-C4E2-4EB7-B229-54059F7F3DFD}" type="slidenum">
              <a:t>&lt;#&gt;</a:t>
            </a:fld>
          </a:p>
        </p:txBody>
      </p:sp>
      <p:sp>
        <p:nvSpPr>
          <p:cNvPr id="7" name="PlaceHolder 6"/>
          <p:cNvSpPr>
            <a:spLocks noGrp="1"/>
          </p:cNvSpPr>
          <p:nvPr>
            <p:ph type="dt" idx="21"/>
          </p:nvPr>
        </p:nvSpPr>
        <p:spPr/>
        <p:txBody>
          <a:bodyPr/>
          <a:p>
            <a:r>
              <a:rPr lang="en-US"/>
              <a:t/>
            </a: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WO_OBJECTS_WITH_TEXT">
    <p:spTree>
      <p:nvGrpSpPr>
        <p:cNvPr id="1" name=""/>
        <p:cNvGrpSpPr/>
        <p:nvPr/>
      </p:nvGrpSpPr>
      <p:grpSpPr>
        <a:xfrm>
          <a:off x="0" y="0"/>
          <a:ext cx="0" cy="0"/>
          <a:chOff x="0" y="0"/>
          <a:chExt cx="0" cy="0"/>
        </a:xfrm>
      </p:grpSpPr>
      <p:sp>
        <p:nvSpPr>
          <p:cNvPr id="2" name="PlaceHolder 1"/>
          <p:cNvSpPr>
            <a:spLocks noGrp="1"/>
          </p:cNvSpPr>
          <p:nvPr>
            <p:ph type="ftr" idx="25"/>
          </p:nvPr>
        </p:nvSpPr>
        <p:spPr/>
        <p:txBody>
          <a:bodyPr/>
          <a:p>
            <a:r>
              <a:t>Footer</a:t>
            </a:r>
          </a:p>
        </p:txBody>
      </p:sp>
      <p:sp>
        <p:nvSpPr>
          <p:cNvPr id="3" name="PlaceHolder 2"/>
          <p:cNvSpPr>
            <a:spLocks noGrp="1"/>
          </p:cNvSpPr>
          <p:nvPr>
            <p:ph type="sldNum" idx="26"/>
          </p:nvPr>
        </p:nvSpPr>
        <p:spPr/>
        <p:txBody>
          <a:bodyPr/>
          <a:p>
            <a:fld id="{53A03615-4293-4FB3-9986-1C0D47010447}" type="slidenum">
              <a:t>&lt;#&gt;</a:t>
            </a:fld>
          </a:p>
        </p:txBody>
      </p:sp>
      <p:sp>
        <p:nvSpPr>
          <p:cNvPr id="4" name="PlaceHolder 3"/>
          <p:cNvSpPr>
            <a:spLocks noGrp="1"/>
          </p:cNvSpPr>
          <p:nvPr>
            <p:ph type="dt" idx="24"/>
          </p:nvPr>
        </p:nvSpPr>
        <p:spPr/>
        <p:txBody>
          <a:bodyPr/>
          <a:p>
            <a:r>
              <a:rPr lang="en-US"/>
              <a:t/>
            </a: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Default 1">
    <p:spTree>
      <p:nvGrpSpPr>
        <p:cNvPr id="1" name=""/>
        <p:cNvGrpSpPr/>
        <p:nvPr/>
      </p:nvGrpSpPr>
      <p:grpSpPr>
        <a:xfrm>
          <a:off x="0" y="0"/>
          <a:ext cx="0" cy="0"/>
          <a:chOff x="0" y="0"/>
          <a:chExt cx="0" cy="0"/>
        </a:xfrm>
      </p:grpSpPr>
      <p:sp>
        <p:nvSpPr>
          <p:cNvPr id="203"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buNone/>
            </a:pPr>
            <a:endParaRPr b="0" lang="en-US" sz="1400" spc="-1" strike="noStrike">
              <a:solidFill>
                <a:srgbClr val="000000"/>
              </a:solidFill>
              <a:latin typeface="Arial"/>
            </a:endParaRPr>
          </a:p>
        </p:txBody>
      </p:sp>
      <p:sp>
        <p:nvSpPr>
          <p:cNvPr id="3" name="PlaceHolder 2"/>
          <p:cNvSpPr>
            <a:spLocks noGrp="1"/>
          </p:cNvSpPr>
          <p:nvPr>
            <p:ph type="ftr" idx="28"/>
          </p:nvPr>
        </p:nvSpPr>
        <p:spPr/>
        <p:txBody>
          <a:bodyPr/>
          <a:p>
            <a:r>
              <a:t>Footer</a:t>
            </a:r>
          </a:p>
        </p:txBody>
      </p:sp>
      <p:sp>
        <p:nvSpPr>
          <p:cNvPr id="4" name="PlaceHolder 3"/>
          <p:cNvSpPr>
            <a:spLocks noGrp="1"/>
          </p:cNvSpPr>
          <p:nvPr>
            <p:ph type="sldNum" idx="29"/>
          </p:nvPr>
        </p:nvSpPr>
        <p:spPr/>
        <p:txBody>
          <a:bodyPr/>
          <a:p>
            <a:fld id="{DBDBA114-C232-467E-8A23-94FF6CFAD5EE}" type="slidenum">
              <a:t>&lt;#&gt;</a:t>
            </a:fld>
          </a:p>
        </p:txBody>
      </p:sp>
      <p:sp>
        <p:nvSpPr>
          <p:cNvPr id="5" name="PlaceHolder 4"/>
          <p:cNvSpPr>
            <a:spLocks noGrp="1"/>
          </p:cNvSpPr>
          <p:nvPr>
            <p:ph type="dt" idx="27"/>
          </p:nvPr>
        </p:nvSpPr>
        <p:spPr/>
        <p:txBody>
          <a:bodyPr/>
          <a:p>
            <a:r>
              <a:rPr lang="en-US"/>
              <a:t/>
            </a: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IG_NUMBER">
    <p:spTree>
      <p:nvGrpSpPr>
        <p:cNvPr id="1" name=""/>
        <p:cNvGrpSpPr/>
        <p:nvPr/>
      </p:nvGrpSpPr>
      <p:grpSpPr>
        <a:xfrm>
          <a:off x="0" y="0"/>
          <a:ext cx="0" cy="0"/>
          <a:chOff x="0" y="0"/>
          <a:chExt cx="0" cy="0"/>
        </a:xfrm>
      </p:grpSpPr>
      <p:sp>
        <p:nvSpPr>
          <p:cNvPr id="2" name="PlaceHolder 1"/>
          <p:cNvSpPr>
            <a:spLocks noGrp="1"/>
          </p:cNvSpPr>
          <p:nvPr>
            <p:ph type="sldNum" idx="2"/>
          </p:nvPr>
        </p:nvSpPr>
        <p:spPr/>
        <p:txBody>
          <a:bodyPr/>
          <a:p>
            <a:fld id="{2D150831-A073-4078-8D79-3A1524A3992C}" type="slidenum">
              <a:t>&lt;#&gt;</a:t>
            </a:fld>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2">
    <p:spTree>
      <p:nvGrpSpPr>
        <p:cNvPr id="1" name=""/>
        <p:cNvGrpSpPr/>
        <p:nvPr/>
      </p:nvGrpSpPr>
      <p:grpSpPr>
        <a:xfrm>
          <a:off x="0" y="0"/>
          <a:ext cx="0" cy="0"/>
          <a:chOff x="0" y="0"/>
          <a:chExt cx="0" cy="0"/>
        </a:xfrm>
      </p:grpSpPr>
      <p:sp>
        <p:nvSpPr>
          <p:cNvPr id="2" name="PlaceHolder 1"/>
          <p:cNvSpPr>
            <a:spLocks noGrp="1"/>
          </p:cNvSpPr>
          <p:nvPr>
            <p:ph type="ftr" idx="31"/>
          </p:nvPr>
        </p:nvSpPr>
        <p:spPr/>
        <p:txBody>
          <a:bodyPr/>
          <a:p>
            <a:r>
              <a:t>Footer</a:t>
            </a:r>
          </a:p>
        </p:txBody>
      </p:sp>
      <p:sp>
        <p:nvSpPr>
          <p:cNvPr id="3" name="PlaceHolder 2"/>
          <p:cNvSpPr>
            <a:spLocks noGrp="1"/>
          </p:cNvSpPr>
          <p:nvPr>
            <p:ph type="sldNum" idx="32"/>
          </p:nvPr>
        </p:nvSpPr>
        <p:spPr/>
        <p:txBody>
          <a:bodyPr/>
          <a:p>
            <a:fld id="{ACBCA8C6-49B2-4EEF-8E47-F736CAF4ED61}" type="slidenum">
              <a:t>&lt;#&gt;</a:t>
            </a:fld>
          </a:p>
        </p:txBody>
      </p:sp>
      <p:sp>
        <p:nvSpPr>
          <p:cNvPr id="4" name="PlaceHolder 3"/>
          <p:cNvSpPr>
            <a:spLocks noGrp="1"/>
          </p:cNvSpPr>
          <p:nvPr>
            <p:ph type="dt" idx="30"/>
          </p:nvPr>
        </p:nvSpPr>
        <p:spPr/>
        <p:txBody>
          <a:bodyPr/>
          <a:p>
            <a:r>
              <a:rPr lang="en-US"/>
              <a:t/>
            </a: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OBJECT_WITH_CAPTION_TEXT">
    <p:spTree>
      <p:nvGrpSpPr>
        <p:cNvPr id="1" name=""/>
        <p:cNvGrpSpPr/>
        <p:nvPr/>
      </p:nvGrpSpPr>
      <p:grpSpPr>
        <a:xfrm>
          <a:off x="0" y="0"/>
          <a:ext cx="0" cy="0"/>
          <a:chOff x="0" y="0"/>
          <a:chExt cx="0" cy="0"/>
        </a:xfrm>
      </p:grpSpPr>
      <p:sp>
        <p:nvSpPr>
          <p:cNvPr id="2" name="PlaceHolder 1"/>
          <p:cNvSpPr>
            <a:spLocks noGrp="1"/>
          </p:cNvSpPr>
          <p:nvPr>
            <p:ph type="ftr" idx="34"/>
          </p:nvPr>
        </p:nvSpPr>
        <p:spPr/>
        <p:txBody>
          <a:bodyPr/>
          <a:p>
            <a:r>
              <a:t>Footer</a:t>
            </a:r>
          </a:p>
        </p:txBody>
      </p:sp>
      <p:sp>
        <p:nvSpPr>
          <p:cNvPr id="3" name="PlaceHolder 2"/>
          <p:cNvSpPr>
            <a:spLocks noGrp="1"/>
          </p:cNvSpPr>
          <p:nvPr>
            <p:ph type="sldNum" idx="35"/>
          </p:nvPr>
        </p:nvSpPr>
        <p:spPr/>
        <p:txBody>
          <a:bodyPr/>
          <a:p>
            <a:fld id="{5091D7E0-3490-4752-BBCF-3516227D3CE2}" type="slidenum">
              <a:t>&lt;#&gt;</a:t>
            </a:fld>
          </a:p>
        </p:txBody>
      </p:sp>
      <p:sp>
        <p:nvSpPr>
          <p:cNvPr id="4" name="PlaceHolder 3"/>
          <p:cNvSpPr>
            <a:spLocks noGrp="1"/>
          </p:cNvSpPr>
          <p:nvPr>
            <p:ph type="dt" idx="33"/>
          </p:nvPr>
        </p:nvSpPr>
        <p:spPr/>
        <p:txBody>
          <a:bodyPr/>
          <a:p>
            <a:r>
              <a:rPr lang="en-US"/>
              <a:t/>
            </a: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PICTURE_WITH_CAPTION_TEXT">
    <p:spTree>
      <p:nvGrpSpPr>
        <p:cNvPr id="1" name=""/>
        <p:cNvGrpSpPr/>
        <p:nvPr/>
      </p:nvGrpSpPr>
      <p:grpSpPr>
        <a:xfrm>
          <a:off x="0" y="0"/>
          <a:ext cx="0" cy="0"/>
          <a:chOff x="0" y="0"/>
          <a:chExt cx="0" cy="0"/>
        </a:xfrm>
      </p:grpSpPr>
      <p:sp>
        <p:nvSpPr>
          <p:cNvPr id="2" name="PlaceHolder 1"/>
          <p:cNvSpPr>
            <a:spLocks noGrp="1"/>
          </p:cNvSpPr>
          <p:nvPr>
            <p:ph type="ftr" idx="37"/>
          </p:nvPr>
        </p:nvSpPr>
        <p:spPr/>
        <p:txBody>
          <a:bodyPr/>
          <a:p>
            <a:r>
              <a:t>Footer</a:t>
            </a:r>
          </a:p>
        </p:txBody>
      </p:sp>
      <p:sp>
        <p:nvSpPr>
          <p:cNvPr id="3" name="PlaceHolder 2"/>
          <p:cNvSpPr>
            <a:spLocks noGrp="1"/>
          </p:cNvSpPr>
          <p:nvPr>
            <p:ph type="sldNum" idx="38"/>
          </p:nvPr>
        </p:nvSpPr>
        <p:spPr/>
        <p:txBody>
          <a:bodyPr/>
          <a:p>
            <a:fld id="{0D51ECF5-4429-4545-A282-629ECD9F92C8}" type="slidenum">
              <a:t>&lt;#&gt;</a:t>
            </a:fld>
          </a:p>
        </p:txBody>
      </p:sp>
      <p:sp>
        <p:nvSpPr>
          <p:cNvPr id="4" name="PlaceHolder 3"/>
          <p:cNvSpPr>
            <a:spLocks noGrp="1"/>
          </p:cNvSpPr>
          <p:nvPr>
            <p:ph type="dt" idx="36"/>
          </p:nvPr>
        </p:nvSpPr>
        <p:spPr/>
        <p:txBody>
          <a:bodyPr/>
          <a:p>
            <a:r>
              <a:rPr lang="en-US"/>
              <a:t/>
            </a: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p:spTree>
      <p:nvGrpSpPr>
        <p:cNvPr id="1" name=""/>
        <p:cNvGrpSpPr/>
        <p:nvPr/>
      </p:nvGrpSpPr>
      <p:grpSpPr>
        <a:xfrm>
          <a:off x="0" y="0"/>
          <a:ext cx="0" cy="0"/>
          <a:chOff x="0" y="0"/>
          <a:chExt cx="0" cy="0"/>
        </a:xfrm>
      </p:grpSpPr>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3">
    <p:spTree>
      <p:nvGrpSpPr>
        <p:cNvPr id="1" name=""/>
        <p:cNvGrpSpPr/>
        <p:nvPr/>
      </p:nvGrpSpPr>
      <p:grpSpPr>
        <a:xfrm>
          <a:off x="0" y="0"/>
          <a:ext cx="0" cy="0"/>
          <a:chOff x="0" y="0"/>
          <a:chExt cx="0" cy="0"/>
        </a:xfrm>
      </p:grpSpPr>
      <p:sp>
        <p:nvSpPr>
          <p:cNvPr id="2" name="PlaceHolder 1"/>
          <p:cNvSpPr>
            <a:spLocks noGrp="1"/>
          </p:cNvSpPr>
          <p:nvPr>
            <p:ph type="ftr" idx="40"/>
          </p:nvPr>
        </p:nvSpPr>
        <p:spPr/>
        <p:txBody>
          <a:bodyPr/>
          <a:p>
            <a:r>
              <a:t>Footer</a:t>
            </a:r>
          </a:p>
        </p:txBody>
      </p:sp>
      <p:sp>
        <p:nvSpPr>
          <p:cNvPr id="3" name="PlaceHolder 2"/>
          <p:cNvSpPr>
            <a:spLocks noGrp="1"/>
          </p:cNvSpPr>
          <p:nvPr>
            <p:ph type="sldNum" idx="41"/>
          </p:nvPr>
        </p:nvSpPr>
        <p:spPr/>
        <p:txBody>
          <a:bodyPr/>
          <a:p>
            <a:fld id="{D65DBCAF-2843-4E6E-B4E2-C7FD129DA723}" type="slidenum">
              <a:t>&lt;#&gt;</a:t>
            </a:fld>
          </a:p>
        </p:txBody>
      </p:sp>
      <p:sp>
        <p:nvSpPr>
          <p:cNvPr id="4" name="PlaceHolder 3"/>
          <p:cNvSpPr>
            <a:spLocks noGrp="1"/>
          </p:cNvSpPr>
          <p:nvPr>
            <p:ph type="dt" idx="39"/>
          </p:nvPr>
        </p:nvSpPr>
        <p:spPr/>
        <p:txBody>
          <a:bodyPr/>
          <a:p>
            <a:r>
              <a:rPr lang="en-US"/>
              <a:t/>
            </a: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Default 4">
    <p:spTree>
      <p:nvGrpSpPr>
        <p:cNvPr id="1" name=""/>
        <p:cNvGrpSpPr/>
        <p:nvPr/>
      </p:nvGrpSpPr>
      <p:grpSpPr>
        <a:xfrm>
          <a:off x="0" y="0"/>
          <a:ext cx="0" cy="0"/>
          <a:chOff x="0" y="0"/>
          <a:chExt cx="0" cy="0"/>
        </a:xfrm>
      </p:grpSpPr>
      <p:sp>
        <p:nvSpPr>
          <p:cNvPr id="233"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buNone/>
            </a:pPr>
            <a:endParaRPr b="0" lang="en-US" sz="1400" spc="-1" strike="noStrike">
              <a:solidFill>
                <a:srgbClr val="000000"/>
              </a:solidFill>
              <a:latin typeface="Arial"/>
            </a:endParaRPr>
          </a:p>
        </p:txBody>
      </p:sp>
      <p:sp>
        <p:nvSpPr>
          <p:cNvPr id="3" name="PlaceHolder 2"/>
          <p:cNvSpPr>
            <a:spLocks noGrp="1"/>
          </p:cNvSpPr>
          <p:nvPr>
            <p:ph type="ftr" idx="43"/>
          </p:nvPr>
        </p:nvSpPr>
        <p:spPr/>
        <p:txBody>
          <a:bodyPr/>
          <a:p>
            <a:r>
              <a:t>Footer</a:t>
            </a:r>
          </a:p>
        </p:txBody>
      </p:sp>
      <p:sp>
        <p:nvSpPr>
          <p:cNvPr id="4" name="PlaceHolder 3"/>
          <p:cNvSpPr>
            <a:spLocks noGrp="1"/>
          </p:cNvSpPr>
          <p:nvPr>
            <p:ph type="sldNum" idx="44"/>
          </p:nvPr>
        </p:nvSpPr>
        <p:spPr/>
        <p:txBody>
          <a:bodyPr/>
          <a:p>
            <a:fld id="{295770C5-56C7-48BF-866B-54F99CAD3C24}" type="slidenum">
              <a:t>&lt;#&gt;</a:t>
            </a:fld>
          </a:p>
        </p:txBody>
      </p:sp>
      <p:sp>
        <p:nvSpPr>
          <p:cNvPr id="5" name="PlaceHolder 4"/>
          <p:cNvSpPr>
            <a:spLocks noGrp="1"/>
          </p:cNvSpPr>
          <p:nvPr>
            <p:ph type="dt" idx="42"/>
          </p:nvPr>
        </p:nvSpPr>
        <p:spPr/>
        <p:txBody>
          <a:bodyPr/>
          <a:p>
            <a:r>
              <a:rPr lang="en-US"/>
              <a:t/>
            </a:r>
          </a:p>
        </p:txBody>
      </p:sp>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5">
    <p:spTree>
      <p:nvGrpSpPr>
        <p:cNvPr id="1" name=""/>
        <p:cNvGrpSpPr/>
        <p:nvPr/>
      </p:nvGrpSpPr>
      <p:grpSpPr>
        <a:xfrm>
          <a:off x="0" y="0"/>
          <a:ext cx="0" cy="0"/>
          <a:chOff x="0" y="0"/>
          <a:chExt cx="0" cy="0"/>
        </a:xfrm>
      </p:grpSpPr>
      <p:sp>
        <p:nvSpPr>
          <p:cNvPr id="2" name="PlaceHolder 1"/>
          <p:cNvSpPr>
            <a:spLocks noGrp="1"/>
          </p:cNvSpPr>
          <p:nvPr>
            <p:ph type="ftr" idx="46"/>
          </p:nvPr>
        </p:nvSpPr>
        <p:spPr/>
        <p:txBody>
          <a:bodyPr/>
          <a:p>
            <a:r>
              <a:t>Footer</a:t>
            </a:r>
          </a:p>
        </p:txBody>
      </p:sp>
      <p:sp>
        <p:nvSpPr>
          <p:cNvPr id="3" name="PlaceHolder 2"/>
          <p:cNvSpPr>
            <a:spLocks noGrp="1"/>
          </p:cNvSpPr>
          <p:nvPr>
            <p:ph type="sldNum" idx="47"/>
          </p:nvPr>
        </p:nvSpPr>
        <p:spPr/>
        <p:txBody>
          <a:bodyPr/>
          <a:p>
            <a:fld id="{7A238FD2-0655-44C0-8492-201146EEE872}" type="slidenum">
              <a:t>&lt;#&gt;</a:t>
            </a:fld>
          </a:p>
        </p:txBody>
      </p:sp>
      <p:sp>
        <p:nvSpPr>
          <p:cNvPr id="4" name="PlaceHolder 3"/>
          <p:cNvSpPr>
            <a:spLocks noGrp="1"/>
          </p:cNvSpPr>
          <p:nvPr>
            <p:ph type="dt" idx="45"/>
          </p:nvPr>
        </p:nvSpPr>
        <p:spPr/>
        <p:txBody>
          <a:bodyPr/>
          <a:p>
            <a:r>
              <a:rPr lang="en-US"/>
              <a:t/>
            </a: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图片与标题">
    <p:spTree>
      <p:nvGrpSpPr>
        <p:cNvPr id="1" name=""/>
        <p:cNvGrpSpPr/>
        <p:nvPr/>
      </p:nvGrpSpPr>
      <p:grpSpPr>
        <a:xfrm>
          <a:off x="0" y="0"/>
          <a:ext cx="0" cy="0"/>
          <a:chOff x="0" y="0"/>
          <a:chExt cx="0" cy="0"/>
        </a:xfrm>
      </p:grpSpPr>
      <p:sp>
        <p:nvSpPr>
          <p:cNvPr id="2" name="PlaceHolder 1"/>
          <p:cNvSpPr>
            <a:spLocks noGrp="1"/>
          </p:cNvSpPr>
          <p:nvPr>
            <p:ph type="ftr" idx="49"/>
          </p:nvPr>
        </p:nvSpPr>
        <p:spPr/>
        <p:txBody>
          <a:bodyPr/>
          <a:p>
            <a:r>
              <a:t>Footer</a:t>
            </a:r>
          </a:p>
        </p:txBody>
      </p:sp>
      <p:sp>
        <p:nvSpPr>
          <p:cNvPr id="3" name="PlaceHolder 2"/>
          <p:cNvSpPr>
            <a:spLocks noGrp="1"/>
          </p:cNvSpPr>
          <p:nvPr>
            <p:ph type="sldNum" idx="50"/>
          </p:nvPr>
        </p:nvSpPr>
        <p:spPr/>
        <p:txBody>
          <a:bodyPr/>
          <a:p>
            <a:fld id="{3333A40F-3E63-4927-BEEC-BD253ADAA4DE}" type="slidenum">
              <a:t>&lt;#&gt;</a:t>
            </a:fld>
          </a:p>
        </p:txBody>
      </p:sp>
      <p:sp>
        <p:nvSpPr>
          <p:cNvPr id="4" name="PlaceHolder 3"/>
          <p:cNvSpPr>
            <a:spLocks noGrp="1"/>
          </p:cNvSpPr>
          <p:nvPr>
            <p:ph type="dt" idx="48"/>
          </p:nvPr>
        </p:nvSpPr>
        <p:spPr/>
        <p:txBody>
          <a:bodyPr/>
          <a:p>
            <a:r>
              <a:rPr lang="en-US"/>
              <a:t/>
            </a: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vertTitleAndTx" preserve="1">
  <p:cSld name="Default 6">
    <p:spTree>
      <p:nvGrpSpPr>
        <p:cNvPr id="1" name=""/>
        <p:cNvGrpSpPr/>
        <p:nvPr/>
      </p:nvGrpSpPr>
      <p:grpSpPr>
        <a:xfrm>
          <a:off x="0" y="0"/>
          <a:ext cx="0" cy="0"/>
          <a:chOff x="0" y="0"/>
          <a:chExt cx="0" cy="0"/>
        </a:xfrm>
      </p:grpSpPr>
      <p:sp>
        <p:nvSpPr>
          <p:cNvPr id="2" name="PlaceHolder 1"/>
          <p:cNvSpPr>
            <a:spLocks noGrp="1"/>
          </p:cNvSpPr>
          <p:nvPr>
            <p:ph type="ftr" idx="52"/>
          </p:nvPr>
        </p:nvSpPr>
        <p:spPr/>
        <p:txBody>
          <a:bodyPr/>
          <a:p>
            <a:r>
              <a:t>Footer</a:t>
            </a:r>
          </a:p>
        </p:txBody>
      </p:sp>
      <p:sp>
        <p:nvSpPr>
          <p:cNvPr id="3" name="PlaceHolder 2"/>
          <p:cNvSpPr>
            <a:spLocks noGrp="1"/>
          </p:cNvSpPr>
          <p:nvPr>
            <p:ph type="sldNum" idx="53"/>
          </p:nvPr>
        </p:nvSpPr>
        <p:spPr/>
        <p:txBody>
          <a:bodyPr/>
          <a:p>
            <a:fld id="{6D5C3077-13AC-42F0-89ED-404A99FEAD3B}" type="slidenum">
              <a:t>&lt;#&gt;</a:t>
            </a:fld>
          </a:p>
        </p:txBody>
      </p:sp>
      <p:sp>
        <p:nvSpPr>
          <p:cNvPr id="4" name="PlaceHolder 3"/>
          <p:cNvSpPr>
            <a:spLocks noGrp="1"/>
          </p:cNvSpPr>
          <p:nvPr>
            <p:ph type="dt" idx="51"/>
          </p:nvPr>
        </p:nvSpPr>
        <p:spPr/>
        <p:txBody>
          <a:bodyPr/>
          <a:p>
            <a:r>
              <a:rPr lang="en-US"/>
              <a:t/>
            </a: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内容">
    <p:spTree>
      <p:nvGrpSpPr>
        <p:cNvPr id="1" name=""/>
        <p:cNvGrpSpPr/>
        <p:nvPr/>
      </p:nvGrpSpPr>
      <p:grpSpPr>
        <a:xfrm>
          <a:off x="0" y="0"/>
          <a:ext cx="0" cy="0"/>
          <a:chOff x="0" y="0"/>
          <a:chExt cx="0" cy="0"/>
        </a:xfrm>
      </p:grpSpPr>
      <p:sp>
        <p:nvSpPr>
          <p:cNvPr id="2" name="PlaceHolder 1"/>
          <p:cNvSpPr>
            <a:spLocks noGrp="1"/>
          </p:cNvSpPr>
          <p:nvPr>
            <p:ph type="ftr" idx="55"/>
          </p:nvPr>
        </p:nvSpPr>
        <p:spPr/>
        <p:txBody>
          <a:bodyPr/>
          <a:p>
            <a:r>
              <a:t>Footer</a:t>
            </a:r>
          </a:p>
        </p:txBody>
      </p:sp>
      <p:sp>
        <p:nvSpPr>
          <p:cNvPr id="3" name="PlaceHolder 2"/>
          <p:cNvSpPr>
            <a:spLocks noGrp="1"/>
          </p:cNvSpPr>
          <p:nvPr>
            <p:ph type="sldNum" idx="56"/>
          </p:nvPr>
        </p:nvSpPr>
        <p:spPr/>
        <p:txBody>
          <a:bodyPr/>
          <a:p>
            <a:fld id="{696B4489-8FE7-4B51-A59D-07C0A9A433BB}" type="slidenum">
              <a:t>&lt;#&gt;</a:t>
            </a:fld>
          </a:p>
        </p:txBody>
      </p:sp>
      <p:sp>
        <p:nvSpPr>
          <p:cNvPr id="4" name="PlaceHolder 3"/>
          <p:cNvSpPr>
            <a:spLocks noGrp="1"/>
          </p:cNvSpPr>
          <p:nvPr>
            <p:ph type="dt" idx="54"/>
          </p:nvPr>
        </p:nvSpPr>
        <p:spPr/>
        <p:txBody>
          <a:bodyPr/>
          <a:p>
            <a:r>
              <a:rPr lang="en-US"/>
              <a:t/>
            </a: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p:spTree>
      <p:nvGrpSpPr>
        <p:cNvPr id="1" name=""/>
        <p:cNvGrpSpPr/>
        <p:nvPr/>
      </p:nvGrpSpPr>
      <p:grpSpPr>
        <a:xfrm>
          <a:off x="0" y="0"/>
          <a:ext cx="0" cy="0"/>
          <a:chOff x="0" y="0"/>
          <a:chExt cx="0" cy="0"/>
        </a:xfrm>
      </p:grpSpPr>
      <p:sp>
        <p:nvSpPr>
          <p:cNvPr id="2" name="PlaceHolder 1"/>
          <p:cNvSpPr>
            <a:spLocks noGrp="1"/>
          </p:cNvSpPr>
          <p:nvPr>
            <p:ph type="sldNum" idx="3"/>
          </p:nvPr>
        </p:nvSpPr>
        <p:spPr/>
        <p:txBody>
          <a:bodyPr/>
          <a:p>
            <a:fld id="{0129D506-AFE1-4C7B-8D0A-94430989884B}" type="slidenum">
              <a:t>&lt;#&gt;</a:t>
            </a:fld>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末尾幻灯片">
    <p:spTree>
      <p:nvGrpSpPr>
        <p:cNvPr id="1" name=""/>
        <p:cNvGrpSpPr/>
        <p:nvPr/>
      </p:nvGrpSpPr>
      <p:grpSpPr>
        <a:xfrm>
          <a:off x="0" y="0"/>
          <a:ext cx="0" cy="0"/>
          <a:chOff x="0" y="0"/>
          <a:chExt cx="0" cy="0"/>
        </a:xfrm>
      </p:grpSpPr>
      <p:sp>
        <p:nvSpPr>
          <p:cNvPr id="2" name="PlaceHolder 1"/>
          <p:cNvSpPr>
            <a:spLocks noGrp="1"/>
          </p:cNvSpPr>
          <p:nvPr>
            <p:ph type="ftr" idx="58"/>
          </p:nvPr>
        </p:nvSpPr>
        <p:spPr/>
        <p:txBody>
          <a:bodyPr/>
          <a:p>
            <a:r>
              <a:t>Footer</a:t>
            </a:r>
          </a:p>
        </p:txBody>
      </p:sp>
      <p:sp>
        <p:nvSpPr>
          <p:cNvPr id="3" name="PlaceHolder 2"/>
          <p:cNvSpPr>
            <a:spLocks noGrp="1"/>
          </p:cNvSpPr>
          <p:nvPr>
            <p:ph type="sldNum" idx="59"/>
          </p:nvPr>
        </p:nvSpPr>
        <p:spPr/>
        <p:txBody>
          <a:bodyPr/>
          <a:p>
            <a:fld id="{31DD70F3-0C08-4309-ABBA-413B7E9E953C}" type="slidenum">
              <a:t>&lt;#&gt;</a:t>
            </a:fld>
          </a:p>
        </p:txBody>
      </p:sp>
      <p:sp>
        <p:nvSpPr>
          <p:cNvPr id="4" name="PlaceHolder 3"/>
          <p:cNvSpPr>
            <a:spLocks noGrp="1"/>
          </p:cNvSpPr>
          <p:nvPr>
            <p:ph type="dt" idx="57"/>
          </p:nvPr>
        </p:nvSpPr>
        <p:spPr/>
        <p:txBody>
          <a:bodyPr/>
          <a:p>
            <a:r>
              <a:rPr lang="en-US"/>
              <a:t/>
            </a: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ECTION_HEADER">
    <p:spTree>
      <p:nvGrpSpPr>
        <p:cNvPr id="1" name=""/>
        <p:cNvGrpSpPr/>
        <p:nvPr/>
      </p:nvGrpSpPr>
      <p:grpSpPr>
        <a:xfrm>
          <a:off x="0" y="0"/>
          <a:ext cx="0" cy="0"/>
          <a:chOff x="0" y="0"/>
          <a:chExt cx="0" cy="0"/>
        </a:xfrm>
      </p:grpSpPr>
      <p:sp>
        <p:nvSpPr>
          <p:cNvPr id="2" name="PlaceHolder 1"/>
          <p:cNvSpPr>
            <a:spLocks noGrp="1"/>
          </p:cNvSpPr>
          <p:nvPr>
            <p:ph type="sldNum" idx="4"/>
          </p:nvPr>
        </p:nvSpPr>
        <p:spPr/>
        <p:txBody>
          <a:bodyPr/>
          <a:p>
            <a:fld id="{27E03BA8-A9F3-4E19-A4F0-8AB549502E3F}" type="slidenum">
              <a:t>&lt;#&gt;</a:t>
            </a:fld>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_AND_BODY">
    <p:spTree>
      <p:nvGrpSpPr>
        <p:cNvPr id="1" name=""/>
        <p:cNvGrpSpPr/>
        <p:nvPr/>
      </p:nvGrpSpPr>
      <p:grpSpPr>
        <a:xfrm>
          <a:off x="0" y="0"/>
          <a:ext cx="0" cy="0"/>
          <a:chOff x="0" y="0"/>
          <a:chExt cx="0" cy="0"/>
        </a:xfrm>
      </p:grpSpPr>
      <p:sp>
        <p:nvSpPr>
          <p:cNvPr id="13"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buNone/>
            </a:pPr>
            <a:endParaRPr b="0" lang="en-US" sz="1400" spc="-1" strike="noStrike">
              <a:solidFill>
                <a:srgbClr val="000000"/>
              </a:solidFill>
              <a:latin typeface="Arial"/>
            </a:endParaRPr>
          </a:p>
        </p:txBody>
      </p:sp>
      <p:sp>
        <p:nvSpPr>
          <p:cNvPr id="14" name="PlaceHolder 2"/>
          <p:cNvSpPr>
            <a:spLocks noGrp="1"/>
          </p:cNvSpPr>
          <p:nvPr>
            <p:ph/>
          </p:nvPr>
        </p:nvSpPr>
        <p:spPr>
          <a:xfrm>
            <a:off x="457200" y="1203480"/>
            <a:ext cx="8229240" cy="2982960"/>
          </a:xfrm>
          <a:prstGeom prst="rect">
            <a:avLst/>
          </a:prstGeom>
          <a:noFill/>
          <a:ln w="0">
            <a:noFill/>
          </a:ln>
        </p:spPr>
        <p:txBody>
          <a:bodyPr lIns="0" rIns="0" tIns="0" bIns="0" anchor="t">
            <a:normAutofit/>
          </a:bodyPr>
          <a:p>
            <a:pPr indent="0">
              <a:spcBef>
                <a:spcPts val="1417"/>
              </a:spcBef>
              <a:buNone/>
            </a:pPr>
            <a:endParaRPr b="0" lang="en-US" sz="1400" spc="-1" strike="noStrike">
              <a:solidFill>
                <a:srgbClr val="000000"/>
              </a:solidFill>
              <a:latin typeface="Arial"/>
            </a:endParaRPr>
          </a:p>
        </p:txBody>
      </p:sp>
      <p:sp>
        <p:nvSpPr>
          <p:cNvPr id="4" name="PlaceHolder 3"/>
          <p:cNvSpPr>
            <a:spLocks noGrp="1"/>
          </p:cNvSpPr>
          <p:nvPr>
            <p:ph type="sldNum" idx="5"/>
          </p:nvPr>
        </p:nvSpPr>
        <p:spPr/>
        <p:txBody>
          <a:bodyPr/>
          <a:p>
            <a:fld id="{9F5AE76A-DA94-4B80-83F1-E9AC0A680A1E}" type="slidenum">
              <a:t>&lt;#&gt;</a:t>
            </a:fld>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_AND_TWO_COLUMNS">
    <p:spTree>
      <p:nvGrpSpPr>
        <p:cNvPr id="1" name=""/>
        <p:cNvGrpSpPr/>
        <p:nvPr/>
      </p:nvGrpSpPr>
      <p:grpSpPr>
        <a:xfrm>
          <a:off x="0" y="0"/>
          <a:ext cx="0" cy="0"/>
          <a:chOff x="0" y="0"/>
          <a:chExt cx="0" cy="0"/>
        </a:xfrm>
      </p:grpSpPr>
      <p:sp>
        <p:nvSpPr>
          <p:cNvPr id="19"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buNone/>
            </a:pPr>
            <a:endParaRPr b="0" lang="en-US" sz="1400" spc="-1" strike="noStrike">
              <a:solidFill>
                <a:srgbClr val="000000"/>
              </a:solidFill>
              <a:latin typeface="Arial"/>
            </a:endParaRPr>
          </a:p>
        </p:txBody>
      </p:sp>
      <p:sp>
        <p:nvSpPr>
          <p:cNvPr id="20"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pPr indent="0">
              <a:spcBef>
                <a:spcPts val="1417"/>
              </a:spcBef>
              <a:buNone/>
            </a:pPr>
            <a:endParaRPr b="0" lang="en-US" sz="1400" spc="-1" strike="noStrike">
              <a:solidFill>
                <a:srgbClr val="000000"/>
              </a:solidFill>
              <a:latin typeface="Arial"/>
            </a:endParaRPr>
          </a:p>
        </p:txBody>
      </p:sp>
      <p:sp>
        <p:nvSpPr>
          <p:cNvPr id="21"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pPr indent="0">
              <a:spcBef>
                <a:spcPts val="1417"/>
              </a:spcBef>
              <a:buNone/>
            </a:pPr>
            <a:endParaRPr b="0" lang="en-US" sz="1400" spc="-1" strike="noStrike">
              <a:solidFill>
                <a:srgbClr val="000000"/>
              </a:solidFill>
              <a:latin typeface="Arial"/>
            </a:endParaRPr>
          </a:p>
        </p:txBody>
      </p:sp>
      <p:sp>
        <p:nvSpPr>
          <p:cNvPr id="5" name="PlaceHolder 4"/>
          <p:cNvSpPr>
            <a:spLocks noGrp="1"/>
          </p:cNvSpPr>
          <p:nvPr>
            <p:ph type="sldNum" idx="6"/>
          </p:nvPr>
        </p:nvSpPr>
        <p:spPr/>
        <p:txBody>
          <a:bodyPr/>
          <a:p>
            <a:fld id="{CF13C473-0AFD-4855-92CF-E37AC70156F6}" type="slidenum">
              <a:t>&lt;#&gt;</a:t>
            </a:fld>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_ONLY">
    <p:spTree>
      <p:nvGrpSpPr>
        <p:cNvPr id="1" name=""/>
        <p:cNvGrpSpPr/>
        <p:nvPr/>
      </p:nvGrpSpPr>
      <p:grpSpPr>
        <a:xfrm>
          <a:off x="0" y="0"/>
          <a:ext cx="0" cy="0"/>
          <a:chOff x="0" y="0"/>
          <a:chExt cx="0" cy="0"/>
        </a:xfrm>
      </p:grpSpPr>
      <p:sp>
        <p:nvSpPr>
          <p:cNvPr id="24"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buNone/>
            </a:pPr>
            <a:endParaRPr b="0" lang="en-US" sz="1400" spc="-1" strike="noStrike">
              <a:solidFill>
                <a:srgbClr val="000000"/>
              </a:solidFill>
              <a:latin typeface="Arial"/>
            </a:endParaRPr>
          </a:p>
        </p:txBody>
      </p:sp>
      <p:sp>
        <p:nvSpPr>
          <p:cNvPr id="3" name="PlaceHolder 2"/>
          <p:cNvSpPr>
            <a:spLocks noGrp="1"/>
          </p:cNvSpPr>
          <p:nvPr>
            <p:ph type="sldNum" idx="7"/>
          </p:nvPr>
        </p:nvSpPr>
        <p:spPr/>
        <p:txBody>
          <a:bodyPr/>
          <a:p>
            <a:fld id="{757534A0-A79E-4A6B-966E-E0A08287AB76}" type="slidenum">
              <a:t>&lt;#&gt;</a:t>
            </a:fld>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ONE_COLUMN_TEXT">
    <p:spTree>
      <p:nvGrpSpPr>
        <p:cNvPr id="1" name=""/>
        <p:cNvGrpSpPr/>
        <p:nvPr/>
      </p:nvGrpSpPr>
      <p:grpSpPr>
        <a:xfrm>
          <a:off x="0" y="0"/>
          <a:ext cx="0" cy="0"/>
          <a:chOff x="0" y="0"/>
          <a:chExt cx="0" cy="0"/>
        </a:xfrm>
      </p:grpSpPr>
      <p:sp>
        <p:nvSpPr>
          <p:cNvPr id="2" name="PlaceHolder 1"/>
          <p:cNvSpPr>
            <a:spLocks noGrp="1"/>
          </p:cNvSpPr>
          <p:nvPr>
            <p:ph type="sldNum" idx="8"/>
          </p:nvPr>
        </p:nvSpPr>
        <p:spPr/>
        <p:txBody>
          <a:bodyPr/>
          <a:p>
            <a:fld id="{887FDBE3-4F67-4D66-AAB3-FDD931849EFA}" type="slidenum">
              <a:t>&lt;#&gt;</a:t>
            </a:fld>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MAIN_POINT">
    <p:spTree>
      <p:nvGrpSpPr>
        <p:cNvPr id="1" name=""/>
        <p:cNvGrpSpPr/>
        <p:nvPr/>
      </p:nvGrpSpPr>
      <p:grpSpPr>
        <a:xfrm>
          <a:off x="0" y="0"/>
          <a:ext cx="0" cy="0"/>
          <a:chOff x="0" y="0"/>
          <a:chExt cx="0" cy="0"/>
        </a:xfrm>
      </p:grpSpPr>
      <p:sp>
        <p:nvSpPr>
          <p:cNvPr id="2" name="PlaceHolder 1"/>
          <p:cNvSpPr>
            <a:spLocks noGrp="1"/>
          </p:cNvSpPr>
          <p:nvPr>
            <p:ph type="sldNum" idx="9"/>
          </p:nvPr>
        </p:nvSpPr>
        <p:spPr/>
        <p:txBody>
          <a:bodyPr/>
          <a:p>
            <a:fld id="{E15708D8-CA72-4402-B770-4D2A67A3CB27}" type="slidenum">
              <a:t>&lt;#&gt;</a:t>
            </a:fld>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
</Relationships>
</file>

<file path=ppt/slideMasters/_rels/slideMaster10.xml.rels><?xml version="1.0" encoding="UTF-8"?>
<Relationships xmlns="http://schemas.openxmlformats.org/package/2006/relationships"><Relationship Id="rId1" Type="http://schemas.openxmlformats.org/officeDocument/2006/relationships/theme" Target="../theme/theme10.xml"/><Relationship Id="rId2" Type="http://schemas.openxmlformats.org/officeDocument/2006/relationships/slideLayout" Target="../slideLayouts/slideLayout10.xml"/>
</Relationships>
</file>

<file path=ppt/slideMasters/_rels/slideMaster11.xml.rels><?xml version="1.0" encoding="UTF-8"?>
<Relationships xmlns="http://schemas.openxmlformats.org/package/2006/relationships"><Relationship Id="rId1" Type="http://schemas.openxmlformats.org/officeDocument/2006/relationships/theme" Target="../theme/theme11.xml"/><Relationship Id="rId2" Type="http://schemas.openxmlformats.org/officeDocument/2006/relationships/slideLayout" Target="../slideLayouts/slideLayout11.xml"/>
</Relationships>
</file>

<file path=ppt/slideMasters/_rels/slideMaster12.xml.rels><?xml version="1.0" encoding="UTF-8"?>
<Relationships xmlns="http://schemas.openxmlformats.org/package/2006/relationships"><Relationship Id="rId1" Type="http://schemas.openxmlformats.org/officeDocument/2006/relationships/theme" Target="../theme/theme12.xml"/><Relationship Id="rId2" Type="http://schemas.openxmlformats.org/officeDocument/2006/relationships/slideLayout" Target="../slideLayouts/slideLayout12.xml"/>
</Relationships>
</file>

<file path=ppt/slideMasters/_rels/slideMaster13.xml.rels><?xml version="1.0" encoding="UTF-8"?>
<Relationships xmlns="http://schemas.openxmlformats.org/package/2006/relationships"><Relationship Id="rId1" Type="http://schemas.openxmlformats.org/officeDocument/2006/relationships/theme" Target="../theme/theme13.xml"/><Relationship Id="rId2" Type="http://schemas.openxmlformats.org/officeDocument/2006/relationships/slideLayout" Target="../slideLayouts/slideLayout13.xml"/>
</Relationships>
</file>

<file path=ppt/slideMasters/_rels/slideMaster14.xml.rels><?xml version="1.0" encoding="UTF-8"?>
<Relationships xmlns="http://schemas.openxmlformats.org/package/2006/relationships"><Relationship Id="rId1" Type="http://schemas.openxmlformats.org/officeDocument/2006/relationships/theme" Target="../theme/theme14.xml"/><Relationship Id="rId2" Type="http://schemas.openxmlformats.org/officeDocument/2006/relationships/slideLayout" Target="../slideLayouts/slideLayout14.xml"/>
</Relationships>
</file>

<file path=ppt/slideMasters/_rels/slideMaster15.xml.rels><?xml version="1.0" encoding="UTF-8"?>
<Relationships xmlns="http://schemas.openxmlformats.org/package/2006/relationships"><Relationship Id="rId1" Type="http://schemas.openxmlformats.org/officeDocument/2006/relationships/theme" Target="../theme/theme15.xml"/><Relationship Id="rId2" Type="http://schemas.openxmlformats.org/officeDocument/2006/relationships/image" Target="../media/image1.png"/><Relationship Id="rId3" Type="http://schemas.openxmlformats.org/officeDocument/2006/relationships/slideLayout" Target="../slideLayouts/slideLayout15.xml"/>
</Relationships>
</file>

<file path=ppt/slideMasters/_rels/slideMaster16.xml.rels><?xml version="1.0" encoding="UTF-8"?>
<Relationships xmlns="http://schemas.openxmlformats.org/package/2006/relationships"><Relationship Id="rId1" Type="http://schemas.openxmlformats.org/officeDocument/2006/relationships/theme" Target="../theme/theme16.xml"/><Relationship Id="rId2" Type="http://schemas.openxmlformats.org/officeDocument/2006/relationships/slideLayout" Target="../slideLayouts/slideLayout16.xml"/>
</Relationships>
</file>

<file path=ppt/slideMasters/_rels/slideMaster17.xml.rels><?xml version="1.0" encoding="UTF-8"?>
<Relationships xmlns="http://schemas.openxmlformats.org/package/2006/relationships"><Relationship Id="rId1" Type="http://schemas.openxmlformats.org/officeDocument/2006/relationships/theme" Target="../theme/theme17.xml"/><Relationship Id="rId2" Type="http://schemas.openxmlformats.org/officeDocument/2006/relationships/slideLayout" Target="../slideLayouts/slideLayout17.xml"/>
</Relationships>
</file>

<file path=ppt/slideMasters/_rels/slideMaster18.xml.rels><?xml version="1.0" encoding="UTF-8"?>
<Relationships xmlns="http://schemas.openxmlformats.org/package/2006/relationships"><Relationship Id="rId1" Type="http://schemas.openxmlformats.org/officeDocument/2006/relationships/theme" Target="../theme/theme18.xml"/><Relationship Id="rId2" Type="http://schemas.openxmlformats.org/officeDocument/2006/relationships/slideLayout" Target="../slideLayouts/slideLayout18.xml"/>
</Relationships>
</file>

<file path=ppt/slideMasters/_rels/slideMaster19.xml.rels><?xml version="1.0" encoding="UTF-8"?>
<Relationships xmlns="http://schemas.openxmlformats.org/package/2006/relationships"><Relationship Id="rId1" Type="http://schemas.openxmlformats.org/officeDocument/2006/relationships/theme" Target="../theme/theme19.xml"/><Relationship Id="rId2" Type="http://schemas.openxmlformats.org/officeDocument/2006/relationships/slideLayout" Target="../slideLayouts/slideLayout19.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2.xml"/>
</Relationships>
</file>

<file path=ppt/slideMasters/_rels/slideMaster20.xml.rels><?xml version="1.0" encoding="UTF-8"?>
<Relationships xmlns="http://schemas.openxmlformats.org/package/2006/relationships"><Relationship Id="rId1" Type="http://schemas.openxmlformats.org/officeDocument/2006/relationships/theme" Target="../theme/theme20.xml"/><Relationship Id="rId2" Type="http://schemas.openxmlformats.org/officeDocument/2006/relationships/slideLayout" Target="../slideLayouts/slideLayout20.xml"/>
</Relationships>
</file>

<file path=ppt/slideMasters/_rels/slideMaster21.xml.rels><?xml version="1.0" encoding="UTF-8"?>
<Relationships xmlns="http://schemas.openxmlformats.org/package/2006/relationships"><Relationship Id="rId1" Type="http://schemas.openxmlformats.org/officeDocument/2006/relationships/theme" Target="../theme/theme21.xml"/><Relationship Id="rId2" Type="http://schemas.openxmlformats.org/officeDocument/2006/relationships/slideLayout" Target="../slideLayouts/slideLayout21.xml"/>
</Relationships>
</file>

<file path=ppt/slideMasters/_rels/slideMaster22.xml.rels><?xml version="1.0" encoding="UTF-8"?>
<Relationships xmlns="http://schemas.openxmlformats.org/package/2006/relationships"><Relationship Id="rId1" Type="http://schemas.openxmlformats.org/officeDocument/2006/relationships/theme" Target="../theme/theme22.xml"/><Relationship Id="rId2" Type="http://schemas.openxmlformats.org/officeDocument/2006/relationships/slideLayout" Target="../slideLayouts/slideLayout22.xml"/>
</Relationships>
</file>

<file path=ppt/slideMasters/_rels/slideMaster23.xml.rels><?xml version="1.0" encoding="UTF-8"?>
<Relationships xmlns="http://schemas.openxmlformats.org/package/2006/relationships"><Relationship Id="rId1" Type="http://schemas.openxmlformats.org/officeDocument/2006/relationships/theme" Target="../theme/theme23.xml"/><Relationship Id="rId2" Type="http://schemas.openxmlformats.org/officeDocument/2006/relationships/slideLayout" Target="../slideLayouts/slideLayout23.xml"/>
</Relationships>
</file>

<file path=ppt/slideMasters/_rels/slideMaster24.xml.rels><?xml version="1.0" encoding="UTF-8"?>
<Relationships xmlns="http://schemas.openxmlformats.org/package/2006/relationships"><Relationship Id="rId1" Type="http://schemas.openxmlformats.org/officeDocument/2006/relationships/theme" Target="../theme/theme24.xml"/><Relationship Id="rId2" Type="http://schemas.openxmlformats.org/officeDocument/2006/relationships/slideLayout" Target="../slideLayouts/slideLayout24.xml"/>
</Relationships>
</file>

<file path=ppt/slideMasters/_rels/slideMaster25.xml.rels><?xml version="1.0" encoding="UTF-8"?>
<Relationships xmlns="http://schemas.openxmlformats.org/package/2006/relationships"><Relationship Id="rId1" Type="http://schemas.openxmlformats.org/officeDocument/2006/relationships/theme" Target="../theme/theme25.xml"/><Relationship Id="rId2" Type="http://schemas.openxmlformats.org/officeDocument/2006/relationships/slideLayout" Target="../slideLayouts/slideLayout25.xml"/>
</Relationships>
</file>

<file path=ppt/slideMasters/_rels/slideMaster26.xml.rels><?xml version="1.0" encoding="UTF-8"?>
<Relationships xmlns="http://schemas.openxmlformats.org/package/2006/relationships"><Relationship Id="rId1" Type="http://schemas.openxmlformats.org/officeDocument/2006/relationships/theme" Target="../theme/theme26.xml"/><Relationship Id="rId2" Type="http://schemas.openxmlformats.org/officeDocument/2006/relationships/slideLayout" Target="../slideLayouts/slideLayout26.xml"/>
</Relationships>
</file>

<file path=ppt/slideMasters/_rels/slideMaster27.xml.rels><?xml version="1.0" encoding="UTF-8"?>
<Relationships xmlns="http://schemas.openxmlformats.org/package/2006/relationships"><Relationship Id="rId1" Type="http://schemas.openxmlformats.org/officeDocument/2006/relationships/theme" Target="../theme/theme27.xml"/><Relationship Id="rId2" Type="http://schemas.openxmlformats.org/officeDocument/2006/relationships/slideLayout" Target="../slideLayouts/slideLayout27.xml"/>
</Relationships>
</file>

<file path=ppt/slideMasters/_rels/slideMaster28.xml.rels><?xml version="1.0" encoding="UTF-8"?>
<Relationships xmlns="http://schemas.openxmlformats.org/package/2006/relationships"><Relationship Id="rId1" Type="http://schemas.openxmlformats.org/officeDocument/2006/relationships/theme" Target="../theme/theme28.xml"/><Relationship Id="rId2" Type="http://schemas.openxmlformats.org/officeDocument/2006/relationships/slideLayout" Target="../slideLayouts/slideLayout28.xml"/>
</Relationships>
</file>

<file path=ppt/slideMasters/_rels/slideMaster29.xml.rels><?xml version="1.0" encoding="UTF-8"?>
<Relationships xmlns="http://schemas.openxmlformats.org/package/2006/relationships"><Relationship Id="rId1" Type="http://schemas.openxmlformats.org/officeDocument/2006/relationships/theme" Target="../theme/theme29.xml"/><Relationship Id="rId2" Type="http://schemas.openxmlformats.org/officeDocument/2006/relationships/slideLayout" Target="../slideLayouts/slideLayout29.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3.xml"/>
</Relationships>
</file>

<file path=ppt/slideMasters/_rels/slideMaster30.xml.rels><?xml version="1.0" encoding="UTF-8"?>
<Relationships xmlns="http://schemas.openxmlformats.org/package/2006/relationships"><Relationship Id="rId1" Type="http://schemas.openxmlformats.org/officeDocument/2006/relationships/theme" Target="../theme/theme30.xml"/><Relationship Id="rId2" Type="http://schemas.openxmlformats.org/officeDocument/2006/relationships/slideLayout" Target="../slideLayouts/slideLayout30.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slideLayout" Target="../slideLayouts/slideLayout4.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slideLayout" Target="../slideLayouts/slideLayout5.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slideLayout" Target="../slideLayouts/slideLayout6.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slideLayout" Target="../slideLayouts/slideLayout7.xml"/>
</Relationships>
</file>

<file path=ppt/slideMasters/_rels/slideMaster8.xml.rels><?xml version="1.0" encoding="UTF-8"?>
<Relationships xmlns="http://schemas.openxmlformats.org/package/2006/relationships"><Relationship Id="rId1" Type="http://schemas.openxmlformats.org/officeDocument/2006/relationships/theme" Target="../theme/theme8.xml"/><Relationship Id="rId2" Type="http://schemas.openxmlformats.org/officeDocument/2006/relationships/slideLayout" Target="../slideLayouts/slideLayout8.xml"/>
</Relationships>
</file>

<file path=ppt/slideMasters/_rels/slideMaster9.xml.rels><?xml version="1.0" encoding="UTF-8"?>
<Relationships xmlns="http://schemas.openxmlformats.org/package/2006/relationships"><Relationship Id="rId1" Type="http://schemas.openxmlformats.org/officeDocument/2006/relationships/theme" Target="../theme/theme9.xml"/><Relationship Id="rId2" Type="http://schemas.openxmlformats.org/officeDocument/2006/relationships/slideLayout" Target="../slideLayouts/slideLayout9.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311760" y="744480"/>
            <a:ext cx="8520120" cy="2052360"/>
          </a:xfrm>
          <a:prstGeom prst="rect">
            <a:avLst/>
          </a:prstGeom>
          <a:noFill/>
          <a:ln w="0">
            <a:noFill/>
          </a:ln>
        </p:spPr>
        <p:txBody>
          <a:bodyPr lIns="91440" rIns="91440" tIns="91440" bIns="91440" anchor="b">
            <a:normAutofit/>
          </a:bodyPr>
          <a:p>
            <a:pPr indent="0">
              <a:buNone/>
            </a:pPr>
            <a:r>
              <a:rPr b="0" lang="en-US" sz="5200" spc="-1" strike="noStrike">
                <a:solidFill>
                  <a:srgbClr val="000000"/>
                </a:solidFill>
                <a:latin typeface="Arial"/>
              </a:rPr>
              <a:t>Click to edit the title text format</a:t>
            </a:r>
            <a:endParaRPr b="0" lang="en-US" sz="5200" spc="-1" strike="noStrike">
              <a:solidFill>
                <a:srgbClr val="000000"/>
              </a:solidFill>
              <a:latin typeface="Arial"/>
            </a:endParaRPr>
          </a:p>
        </p:txBody>
      </p:sp>
      <p:sp>
        <p:nvSpPr>
          <p:cNvPr id="1" name="PlaceHolder 2"/>
          <p:cNvSpPr>
            <a:spLocks noGrp="1"/>
          </p:cNvSpPr>
          <p:nvPr>
            <p:ph type="sldNum" idx="1"/>
          </p:nvPr>
        </p:nvSpPr>
        <p:spPr>
          <a:xfrm>
            <a:off x="8472600" y="4663080"/>
            <a:ext cx="548280" cy="393120"/>
          </a:xfrm>
          <a:prstGeom prst="rect">
            <a:avLst/>
          </a:prstGeom>
          <a:noFill/>
          <a:ln w="0">
            <a:noFill/>
          </a:ln>
        </p:spPr>
        <p:txBody>
          <a:bodyPr lIns="91440" rIns="91440" tIns="91440" bIns="91440" anchor="ctr">
            <a:normAutofit/>
          </a:bodyPr>
          <a:lstStyle>
            <a:lvl1pPr indent="0" algn="r">
              <a:lnSpc>
                <a:spcPct val="100000"/>
              </a:lnSpc>
              <a:buNone/>
              <a:tabLst>
                <a:tab algn="l" pos="0"/>
              </a:tabLst>
              <a:defRPr b="0" lang="en-US" sz="1000" spc="-1" strike="noStrike">
                <a:solidFill>
                  <a:schemeClr val="dk2"/>
                </a:solidFill>
                <a:latin typeface="Arial"/>
                <a:ea typeface="Arial"/>
              </a:defRPr>
            </a:lvl1pPr>
          </a:lstStyle>
          <a:p>
            <a:pPr indent="0" algn="r">
              <a:lnSpc>
                <a:spcPct val="100000"/>
              </a:lnSpc>
              <a:buNone/>
              <a:tabLst>
                <a:tab algn="l" pos="0"/>
              </a:tabLst>
            </a:pPr>
            <a:fld id="{EE6CA924-DFAB-40AA-A734-C1775DAFDF91}" type="slidenum">
              <a:rPr b="0" lang="en-US" sz="1000" spc="-1" strike="noStrike">
                <a:solidFill>
                  <a:schemeClr val="dk2"/>
                </a:solidFill>
                <a:latin typeface="Arial"/>
                <a:ea typeface="Arial"/>
              </a:rPr>
              <a:t>&lt;number&gt;</a:t>
            </a:fld>
            <a:endParaRPr b="0" lang="en-US" sz="10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49" r:id="rId2"/>
  </p:sldLayoutIdLst>
</p:sldMaster>
</file>

<file path=ppt/slideMasters/slideMaster1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30" name="Google Shape;36;p9"/>
          <p:cNvSpPr/>
          <p:nvPr/>
        </p:nvSpPr>
        <p:spPr>
          <a:xfrm>
            <a:off x="4572000" y="0"/>
            <a:ext cx="4571640" cy="5143320"/>
          </a:xfrm>
          <a:prstGeom prst="rect">
            <a:avLst/>
          </a:prstGeom>
          <a:solidFill>
            <a:schemeClr val="lt2"/>
          </a:solidFill>
          <a:ln w="0">
            <a:noFill/>
          </a:ln>
        </p:spPr>
        <p:style>
          <a:lnRef idx="0"/>
          <a:fillRef idx="0"/>
          <a:effectRef idx="0"/>
          <a:fontRef idx="minor"/>
        </p:style>
        <p:txBody>
          <a:bodyPr tIns="91440" bIns="91440" anchor="ctr">
            <a:noAutofit/>
          </a:bodyPr>
          <a:p>
            <a:pPr>
              <a:lnSpc>
                <a:spcPct val="100000"/>
              </a:lnSpc>
              <a:tabLst>
                <a:tab algn="l" pos="0"/>
              </a:tabLst>
            </a:pPr>
            <a:endParaRPr b="0" lang="en-US" sz="1400" spc="-1" strike="noStrike">
              <a:solidFill>
                <a:srgbClr val="000000"/>
              </a:solidFill>
              <a:latin typeface="Arial"/>
              <a:ea typeface="Arial"/>
            </a:endParaRPr>
          </a:p>
        </p:txBody>
      </p:sp>
      <p:sp>
        <p:nvSpPr>
          <p:cNvPr id="31" name="PlaceHolder 1"/>
          <p:cNvSpPr>
            <a:spLocks noGrp="1"/>
          </p:cNvSpPr>
          <p:nvPr>
            <p:ph type="title"/>
          </p:nvPr>
        </p:nvSpPr>
        <p:spPr>
          <a:xfrm>
            <a:off x="265680" y="1233000"/>
            <a:ext cx="4044960" cy="1482120"/>
          </a:xfrm>
          <a:prstGeom prst="rect">
            <a:avLst/>
          </a:prstGeom>
          <a:noFill/>
          <a:ln w="0">
            <a:noFill/>
          </a:ln>
        </p:spPr>
        <p:txBody>
          <a:bodyPr lIns="91440" rIns="91440" tIns="91440" bIns="91440" anchor="b">
            <a:normAutofit/>
          </a:bodyPr>
          <a:p>
            <a:pPr indent="0">
              <a:buNone/>
            </a:pPr>
            <a:r>
              <a:rPr b="0" lang="en-US" sz="4200" spc="-1" strike="noStrike">
                <a:solidFill>
                  <a:srgbClr val="000000"/>
                </a:solidFill>
                <a:latin typeface="Arial"/>
              </a:rPr>
              <a:t>Click to edit the title text format</a:t>
            </a:r>
            <a:endParaRPr b="0" lang="en-US" sz="4200" spc="-1" strike="noStrike">
              <a:solidFill>
                <a:srgbClr val="000000"/>
              </a:solidFill>
              <a:latin typeface="Arial"/>
            </a:endParaRPr>
          </a:p>
        </p:txBody>
      </p:sp>
      <p:sp>
        <p:nvSpPr>
          <p:cNvPr id="32" name="PlaceHolder 2"/>
          <p:cNvSpPr>
            <a:spLocks noGrp="1"/>
          </p:cNvSpPr>
          <p:nvPr>
            <p:ph type="body"/>
          </p:nvPr>
        </p:nvSpPr>
        <p:spPr>
          <a:xfrm>
            <a:off x="4939560" y="723960"/>
            <a:ext cx="3836520" cy="3694680"/>
          </a:xfrm>
          <a:prstGeom prst="rect">
            <a:avLst/>
          </a:prstGeom>
          <a:noFill/>
          <a:ln w="0">
            <a:noFill/>
          </a:ln>
        </p:spPr>
        <p:txBody>
          <a:bodyPr lIns="91440" rIns="91440" tIns="91440" bIns="91440" anchor="ctr">
            <a:normAutofit fontScale="87222" lnSpcReduction="10000"/>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33" name="PlaceHolder 3"/>
          <p:cNvSpPr>
            <a:spLocks noGrp="1"/>
          </p:cNvSpPr>
          <p:nvPr>
            <p:ph type="sldNum" idx="10"/>
          </p:nvPr>
        </p:nvSpPr>
        <p:spPr>
          <a:xfrm>
            <a:off x="8472600" y="4663080"/>
            <a:ext cx="548280" cy="393120"/>
          </a:xfrm>
          <a:prstGeom prst="rect">
            <a:avLst/>
          </a:prstGeom>
          <a:noFill/>
          <a:ln w="0">
            <a:noFill/>
          </a:ln>
        </p:spPr>
        <p:txBody>
          <a:bodyPr lIns="91440" rIns="91440" tIns="91440" bIns="91440" anchor="ctr">
            <a:normAutofit/>
          </a:bodyPr>
          <a:lstStyle>
            <a:lvl1pPr indent="0" algn="r">
              <a:lnSpc>
                <a:spcPct val="100000"/>
              </a:lnSpc>
              <a:buNone/>
              <a:tabLst>
                <a:tab algn="l" pos="0"/>
              </a:tabLst>
              <a:defRPr b="0" lang="en-US" sz="1000" spc="-1" strike="noStrike">
                <a:solidFill>
                  <a:schemeClr val="dk2"/>
                </a:solidFill>
                <a:latin typeface="Arial"/>
                <a:ea typeface="Arial"/>
              </a:defRPr>
            </a:lvl1pPr>
          </a:lstStyle>
          <a:p>
            <a:pPr indent="0" algn="r">
              <a:lnSpc>
                <a:spcPct val="100000"/>
              </a:lnSpc>
              <a:buNone/>
              <a:tabLst>
                <a:tab algn="l" pos="0"/>
              </a:tabLst>
            </a:pPr>
            <a:fld id="{D65DC86A-5D88-4CB6-93A0-13F8D519D348}" type="slidenum">
              <a:rPr b="0" lang="en-US" sz="1000" spc="-1" strike="noStrike">
                <a:solidFill>
                  <a:schemeClr val="dk2"/>
                </a:solidFill>
                <a:latin typeface="Arial"/>
                <a:ea typeface="Arial"/>
              </a:rPr>
              <a:t>&lt;number&gt;</a:t>
            </a:fld>
            <a:endParaRPr b="0" lang="en-US" sz="10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67" r:id="rId2"/>
  </p:sldLayoutIdLst>
</p:sldMaster>
</file>

<file path=ppt/slideMasters/slideMaster1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34" name="PlaceHolder 1"/>
          <p:cNvSpPr>
            <a:spLocks noGrp="1"/>
          </p:cNvSpPr>
          <p:nvPr>
            <p:ph type="body"/>
          </p:nvPr>
        </p:nvSpPr>
        <p:spPr>
          <a:xfrm>
            <a:off x="311760" y="4230720"/>
            <a:ext cx="5998320" cy="604800"/>
          </a:xfrm>
          <a:prstGeom prst="rect">
            <a:avLst/>
          </a:prstGeom>
          <a:noFill/>
          <a:ln w="0">
            <a:noFill/>
          </a:ln>
        </p:spPr>
        <p:txBody>
          <a:bodyPr lIns="91440" rIns="91440" tIns="91440" bIns="91440" anchor="ctr">
            <a:normAutofit fontScale="1111"/>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35" name="PlaceHolder 2"/>
          <p:cNvSpPr>
            <a:spLocks noGrp="1"/>
          </p:cNvSpPr>
          <p:nvPr>
            <p:ph type="sldNum" idx="11"/>
          </p:nvPr>
        </p:nvSpPr>
        <p:spPr>
          <a:xfrm>
            <a:off x="8472600" y="4663080"/>
            <a:ext cx="548280" cy="393120"/>
          </a:xfrm>
          <a:prstGeom prst="rect">
            <a:avLst/>
          </a:prstGeom>
          <a:noFill/>
          <a:ln w="0">
            <a:noFill/>
          </a:ln>
        </p:spPr>
        <p:txBody>
          <a:bodyPr lIns="91440" rIns="91440" tIns="91440" bIns="91440" anchor="ctr">
            <a:normAutofit/>
          </a:bodyPr>
          <a:lstStyle>
            <a:lvl1pPr indent="0" algn="r">
              <a:lnSpc>
                <a:spcPct val="100000"/>
              </a:lnSpc>
              <a:buNone/>
              <a:tabLst>
                <a:tab algn="l" pos="0"/>
              </a:tabLst>
              <a:defRPr b="0" lang="en-US" sz="1000" spc="-1" strike="noStrike">
                <a:solidFill>
                  <a:schemeClr val="dk2"/>
                </a:solidFill>
                <a:latin typeface="Arial"/>
                <a:ea typeface="Arial"/>
              </a:defRPr>
            </a:lvl1pPr>
          </a:lstStyle>
          <a:p>
            <a:pPr indent="0" algn="r">
              <a:lnSpc>
                <a:spcPct val="100000"/>
              </a:lnSpc>
              <a:buNone/>
              <a:tabLst>
                <a:tab algn="l" pos="0"/>
              </a:tabLst>
            </a:pPr>
            <a:fld id="{318C8839-D1F9-4A46-BFF4-B9361AD35287}" type="slidenum">
              <a:rPr b="0" lang="en-US" sz="1000" spc="-1" strike="noStrike">
                <a:solidFill>
                  <a:schemeClr val="dk2"/>
                </a:solidFill>
                <a:latin typeface="Arial"/>
                <a:ea typeface="Arial"/>
              </a:rPr>
              <a:t>&lt;number&gt;</a:t>
            </a:fld>
            <a:endParaRPr b="0" lang="en-US" sz="10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69" r:id="rId2"/>
  </p:sldLayoutIdLst>
</p:sldMaster>
</file>

<file path=ppt/slideMasters/slideMaster1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36"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buNone/>
            </a:pPr>
            <a:r>
              <a:rPr b="0" lang="en-US" sz="1400" spc="-1" strike="noStrike">
                <a:solidFill>
                  <a:srgbClr val="000000"/>
                </a:solidFill>
                <a:latin typeface="Arial"/>
              </a:rPr>
              <a:t>Click to edit the title text format</a:t>
            </a:r>
            <a:endParaRPr b="0" lang="en-US" sz="1400" spc="-1" strike="noStrike">
              <a:solidFill>
                <a:srgbClr val="000000"/>
              </a:solidFill>
              <a:latin typeface="Arial"/>
            </a:endParaRPr>
          </a:p>
        </p:txBody>
      </p:sp>
      <p:sp>
        <p:nvSpPr>
          <p:cNvPr id="37" name="PlaceHolder 2"/>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1400" spc="-1" strike="noStrike">
                <a:solidFill>
                  <a:srgbClr val="000000"/>
                </a:solidFill>
                <a:latin typeface="Arial"/>
              </a:rPr>
              <a:t>Click to edit the outline text format</a:t>
            </a:r>
            <a:endParaRPr b="0" lang="en-US"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400" spc="-1" strike="noStrike">
                <a:solidFill>
                  <a:srgbClr val="000000"/>
                </a:solidFill>
                <a:latin typeface="Arial"/>
              </a:rPr>
              <a:t>Second Outline Level</a:t>
            </a:r>
            <a:endParaRPr b="0" lang="en-US"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400" spc="-1" strike="noStrike">
                <a:solidFill>
                  <a:srgbClr val="000000"/>
                </a:solidFill>
                <a:latin typeface="Arial"/>
              </a:rPr>
              <a:t>Third Outline Level</a:t>
            </a:r>
            <a:endParaRPr b="0" lang="en-US"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400" spc="-1" strike="noStrike">
                <a:solidFill>
                  <a:srgbClr val="000000"/>
                </a:solidFill>
                <a:latin typeface="Arial"/>
              </a:rPr>
              <a:t>Fourth Outline Level</a:t>
            </a:r>
            <a:endParaRPr b="0" lang="en-US"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71" r:id="rId2"/>
  </p:sldLayoutIdLst>
</p:sldMaster>
</file>

<file path=ppt/slideMasters/slideMaster1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38" name="PlaceHolder 1"/>
          <p:cNvSpPr>
            <a:spLocks noGrp="1"/>
          </p:cNvSpPr>
          <p:nvPr>
            <p:ph type="title"/>
          </p:nvPr>
        </p:nvSpPr>
        <p:spPr>
          <a:xfrm>
            <a:off x="288360" y="104400"/>
            <a:ext cx="8580600" cy="630000"/>
          </a:xfrm>
          <a:prstGeom prst="rect">
            <a:avLst/>
          </a:prstGeom>
          <a:noFill/>
          <a:ln w="0">
            <a:noFill/>
          </a:ln>
        </p:spPr>
        <p:txBody>
          <a:bodyPr lIns="91440" rIns="91440" tIns="45720" bIns="45720" anchor="t">
            <a:normAutofit/>
          </a:bodyPr>
          <a:p>
            <a:pPr indent="0">
              <a:buNone/>
            </a:pPr>
            <a:r>
              <a:rPr b="0" lang="en-US" sz="2200" spc="-1" strike="noStrike">
                <a:solidFill>
                  <a:srgbClr val="000000"/>
                </a:solidFill>
                <a:latin typeface="Arial"/>
              </a:rPr>
              <a:t>Click to edit the title text format</a:t>
            </a:r>
            <a:endParaRPr b="0" lang="en-US" sz="2200" spc="-1" strike="noStrike">
              <a:solidFill>
                <a:srgbClr val="000000"/>
              </a:solidFill>
              <a:latin typeface="Arial"/>
            </a:endParaRPr>
          </a:p>
        </p:txBody>
      </p:sp>
      <p:sp>
        <p:nvSpPr>
          <p:cNvPr id="39" name="PlaceHolder 2"/>
          <p:cNvSpPr>
            <a:spLocks noGrp="1"/>
          </p:cNvSpPr>
          <p:nvPr>
            <p:ph type="body"/>
          </p:nvPr>
        </p:nvSpPr>
        <p:spPr>
          <a:xfrm rot="5400000">
            <a:off x="2832120" y="-1174320"/>
            <a:ext cx="3394080" cy="8143200"/>
          </a:xfrm>
          <a:prstGeom prst="rect">
            <a:avLst/>
          </a:prstGeom>
          <a:noFill/>
          <a:ln w="0">
            <a:noFill/>
          </a:ln>
        </p:spPr>
        <p:txBody>
          <a:bodyPr lIns="91440" rIns="91440" tIns="45720" bIns="45720" anchor="t">
            <a:normAutofit fontScale="49552" lnSpcReduction="10000"/>
          </a:bodyPr>
          <a:p>
            <a:pPr marL="432000" indent="-324000">
              <a:spcBef>
                <a:spcPts val="1417"/>
              </a:spcBef>
              <a:buClr>
                <a:srgbClr val="000000"/>
              </a:buClr>
              <a:buSzPct val="45000"/>
              <a:buFont typeface="Wingdings" charset="2"/>
              <a:buChar char=""/>
            </a:pPr>
            <a:r>
              <a:rPr b="0" lang="en-US" sz="2200" spc="-1" strike="noStrike">
                <a:solidFill>
                  <a:srgbClr val="000000"/>
                </a:solidFill>
                <a:latin typeface="Arial"/>
              </a:rPr>
              <a:t>Click to edit the outline text format</a:t>
            </a:r>
            <a:endParaRPr b="0" lang="en-US" sz="2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200" spc="-1" strike="noStrike">
                <a:solidFill>
                  <a:srgbClr val="000000"/>
                </a:solidFill>
                <a:latin typeface="Arial"/>
              </a:rPr>
              <a:t>Second Outline Level</a:t>
            </a:r>
            <a:endParaRPr b="0" lang="en-US" sz="22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2200" spc="-1" strike="noStrike">
                <a:solidFill>
                  <a:srgbClr val="000000"/>
                </a:solidFill>
                <a:latin typeface="Arial"/>
              </a:rPr>
              <a:t>Third Outline Level</a:t>
            </a:r>
            <a:endParaRPr b="0" lang="en-US" sz="22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2200" spc="-1" strike="noStrike">
                <a:solidFill>
                  <a:srgbClr val="000000"/>
                </a:solidFill>
                <a:latin typeface="Arial"/>
              </a:rPr>
              <a:t>Fourth Outline Level</a:t>
            </a:r>
            <a:endParaRPr b="0" lang="en-US" sz="22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200" spc="-1" strike="noStrike">
                <a:solidFill>
                  <a:srgbClr val="000000"/>
                </a:solidFill>
                <a:latin typeface="Arial"/>
              </a:rPr>
              <a:t>Fifth Outline Level</a:t>
            </a:r>
            <a:endParaRPr b="0" lang="en-US" sz="22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200" spc="-1" strike="noStrike">
                <a:solidFill>
                  <a:srgbClr val="000000"/>
                </a:solidFill>
                <a:latin typeface="Arial"/>
              </a:rPr>
              <a:t>Sixth Outline Level</a:t>
            </a:r>
            <a:endParaRPr b="0" lang="en-US" sz="22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200" spc="-1" strike="noStrike">
                <a:solidFill>
                  <a:srgbClr val="000000"/>
                </a:solidFill>
                <a:latin typeface="Arial"/>
              </a:rPr>
              <a:t>Seventh Outline Level</a:t>
            </a:r>
            <a:endParaRPr b="0" lang="en-US" sz="2200" spc="-1" strike="noStrike">
              <a:solidFill>
                <a:srgbClr val="000000"/>
              </a:solidFill>
              <a:latin typeface="Arial"/>
            </a:endParaRPr>
          </a:p>
        </p:txBody>
      </p:sp>
      <p:sp>
        <p:nvSpPr>
          <p:cNvPr id="40" name="PlaceHolder 3"/>
          <p:cNvSpPr>
            <a:spLocks noGrp="1"/>
          </p:cNvSpPr>
          <p:nvPr>
            <p:ph type="dt" idx="12"/>
          </p:nvPr>
        </p:nvSpPr>
        <p:spPr>
          <a:xfrm>
            <a:off x="457200" y="4767120"/>
            <a:ext cx="2133360" cy="273600"/>
          </a:xfrm>
          <a:prstGeom prst="rect">
            <a:avLst/>
          </a:prstGeom>
          <a:noFill/>
          <a:ln w="0">
            <a:noFill/>
          </a:ln>
        </p:spPr>
        <p:txBody>
          <a:bodyPr lIns="91440" rIns="91440" tIns="45720" bIns="45720" anchor="t">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&lt;date/time&gt;</a:t>
            </a:r>
            <a:endParaRPr b="0" lang="en-US" sz="1400" spc="-1" strike="noStrike">
              <a:solidFill>
                <a:srgbClr val="000000"/>
              </a:solidFill>
              <a:latin typeface="Times New Roman"/>
            </a:endParaRPr>
          </a:p>
        </p:txBody>
      </p:sp>
      <p:sp>
        <p:nvSpPr>
          <p:cNvPr id="41" name="PlaceHolder 4"/>
          <p:cNvSpPr>
            <a:spLocks noGrp="1"/>
          </p:cNvSpPr>
          <p:nvPr>
            <p:ph type="ftr" idx="13"/>
          </p:nvPr>
        </p:nvSpPr>
        <p:spPr>
          <a:xfrm>
            <a:off x="3124080" y="4767120"/>
            <a:ext cx="2895120" cy="273600"/>
          </a:xfrm>
          <a:prstGeom prst="rect">
            <a:avLst/>
          </a:prstGeom>
          <a:noFill/>
          <a:ln w="0">
            <a:noFill/>
          </a:ln>
        </p:spPr>
        <p:txBody>
          <a:bodyPr lIns="91440" rIns="91440" tIns="45720" bIns="45720" anchor="t">
            <a:noAutofit/>
          </a:bodyPr>
          <a:lstStyle>
            <a:lvl1pPr indent="0" algn="ctr">
              <a:buNone/>
              <a:defRPr b="0" lang="en-US" sz="1400" spc="-1" strike="noStrike">
                <a:solidFill>
                  <a:srgbClr val="000000"/>
                </a:solidFill>
                <a:latin typeface="Times New Roman"/>
              </a:defRPr>
            </a:lvl1pPr>
          </a:lstStyle>
          <a:p>
            <a:pPr indent="0" algn="ctr">
              <a:buNone/>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42" name="PlaceHolder 5"/>
          <p:cNvSpPr>
            <a:spLocks noGrp="1"/>
          </p:cNvSpPr>
          <p:nvPr>
            <p:ph type="sldNum" idx="14"/>
          </p:nvPr>
        </p:nvSpPr>
        <p:spPr>
          <a:xfrm>
            <a:off x="6553080" y="4767120"/>
            <a:ext cx="2133360" cy="273600"/>
          </a:xfrm>
          <a:prstGeom prst="rect">
            <a:avLst/>
          </a:prstGeom>
          <a:noFill/>
          <a:ln w="0">
            <a:noFill/>
          </a:ln>
        </p:spPr>
        <p:txBody>
          <a:bodyPr lIns="91440" rIns="91440" tIns="45720" bIns="45720" anchor="t">
            <a:noAutofit/>
          </a:bodyPr>
          <a:lstStyle>
            <a:lvl1pPr indent="0">
              <a:lnSpc>
                <a:spcPct val="100000"/>
              </a:lnSpc>
              <a:buNone/>
              <a:tabLst>
                <a:tab algn="l" pos="0"/>
              </a:tabLst>
              <a:defRPr b="0" lang="en-US" sz="1800" spc="-1" strike="noStrike">
                <a:solidFill>
                  <a:schemeClr val="dk1"/>
                </a:solidFill>
                <a:latin typeface="Calibri"/>
                <a:ea typeface="Calibri"/>
              </a:defRPr>
            </a:lvl1pPr>
          </a:lstStyle>
          <a:p>
            <a:pPr indent="0">
              <a:lnSpc>
                <a:spcPct val="100000"/>
              </a:lnSpc>
              <a:buNone/>
              <a:tabLst>
                <a:tab algn="l" pos="0"/>
              </a:tabLst>
            </a:pPr>
            <a:fld id="{07A73783-66AE-47F6-A34E-C2CD4E311063}" type="slidenum">
              <a:rPr b="0" lang="en-US" sz="1800" spc="-1" strike="noStrike">
                <a:solidFill>
                  <a:schemeClr val="dk1"/>
                </a:solidFill>
                <a:latin typeface="Calibri"/>
                <a:ea typeface="Calibri"/>
              </a:rPr>
              <a:t>&lt;number&gt;</a:t>
            </a:fld>
            <a:endParaRPr b="0" lang="en-US" sz="18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73" r:id="rId2"/>
  </p:sldLayoutIdLst>
</p:sldMaster>
</file>

<file path=ppt/slideMasters/slideMaster1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43" name="PlaceHolder 1"/>
          <p:cNvSpPr>
            <a:spLocks noGrp="1"/>
          </p:cNvSpPr>
          <p:nvPr>
            <p:ph type="title"/>
          </p:nvPr>
        </p:nvSpPr>
        <p:spPr>
          <a:xfrm rot="5400000">
            <a:off x="5464080" y="1371240"/>
            <a:ext cx="4388400" cy="2057040"/>
          </a:xfrm>
          <a:prstGeom prst="rect">
            <a:avLst/>
          </a:prstGeom>
          <a:noFill/>
          <a:ln w="0">
            <a:noFill/>
          </a:ln>
        </p:spPr>
        <p:txBody>
          <a:bodyPr lIns="91440" rIns="91440" tIns="45720" bIns="45720" anchor="t">
            <a:normAutofit/>
          </a:bodyPr>
          <a:p>
            <a:pPr indent="0">
              <a:buNone/>
            </a:pPr>
            <a:r>
              <a:rPr b="0" lang="en-US" sz="2200" spc="-1" strike="noStrike">
                <a:solidFill>
                  <a:srgbClr val="000000"/>
                </a:solidFill>
                <a:latin typeface="Arial"/>
              </a:rPr>
              <a:t>Click to edit the title text format</a:t>
            </a:r>
            <a:endParaRPr b="0" lang="en-US" sz="2200" spc="-1" strike="noStrike">
              <a:solidFill>
                <a:srgbClr val="000000"/>
              </a:solidFill>
              <a:latin typeface="Arial"/>
            </a:endParaRPr>
          </a:p>
        </p:txBody>
      </p:sp>
      <p:sp>
        <p:nvSpPr>
          <p:cNvPr id="44" name="PlaceHolder 2"/>
          <p:cNvSpPr>
            <a:spLocks noGrp="1"/>
          </p:cNvSpPr>
          <p:nvPr>
            <p:ph type="body"/>
          </p:nvPr>
        </p:nvSpPr>
        <p:spPr>
          <a:xfrm rot="5400000">
            <a:off x="1272960" y="-609480"/>
            <a:ext cx="4388400" cy="6019560"/>
          </a:xfrm>
          <a:prstGeom prst="rect">
            <a:avLst/>
          </a:prstGeom>
          <a:noFill/>
          <a:ln w="0">
            <a:noFill/>
          </a:ln>
        </p:spPr>
        <p:txBody>
          <a:bodyPr lIns="91440" rIns="91440" tIns="45720" bIns="45720" anchor="t">
            <a:normAutofit fontScale="97741" lnSpcReduction="10000"/>
          </a:bodyPr>
          <a:p>
            <a:pPr marL="432000" indent="-324000">
              <a:spcBef>
                <a:spcPts val="1417"/>
              </a:spcBef>
              <a:buClr>
                <a:srgbClr val="000000"/>
              </a:buClr>
              <a:buSzPct val="45000"/>
              <a:buFont typeface="Wingdings" charset="2"/>
              <a:buChar char=""/>
            </a:pPr>
            <a:r>
              <a:rPr b="0" lang="en-US" sz="2200" spc="-1" strike="noStrike">
                <a:solidFill>
                  <a:srgbClr val="000000"/>
                </a:solidFill>
                <a:latin typeface="Arial"/>
              </a:rPr>
              <a:t>Click to edit the outline text format</a:t>
            </a:r>
            <a:endParaRPr b="0" lang="en-US" sz="2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200" spc="-1" strike="noStrike">
                <a:solidFill>
                  <a:srgbClr val="000000"/>
                </a:solidFill>
                <a:latin typeface="Arial"/>
              </a:rPr>
              <a:t>Second Outline Level</a:t>
            </a:r>
            <a:endParaRPr b="0" lang="en-US" sz="22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2200" spc="-1" strike="noStrike">
                <a:solidFill>
                  <a:srgbClr val="000000"/>
                </a:solidFill>
                <a:latin typeface="Arial"/>
              </a:rPr>
              <a:t>Third Outline Level</a:t>
            </a:r>
            <a:endParaRPr b="0" lang="en-US" sz="22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2200" spc="-1" strike="noStrike">
                <a:solidFill>
                  <a:srgbClr val="000000"/>
                </a:solidFill>
                <a:latin typeface="Arial"/>
              </a:rPr>
              <a:t>Fourth Outline Level</a:t>
            </a:r>
            <a:endParaRPr b="0" lang="en-US" sz="22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200" spc="-1" strike="noStrike">
                <a:solidFill>
                  <a:srgbClr val="000000"/>
                </a:solidFill>
                <a:latin typeface="Arial"/>
              </a:rPr>
              <a:t>Fifth Outline Level</a:t>
            </a:r>
            <a:endParaRPr b="0" lang="en-US" sz="22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200" spc="-1" strike="noStrike">
                <a:solidFill>
                  <a:srgbClr val="000000"/>
                </a:solidFill>
                <a:latin typeface="Arial"/>
              </a:rPr>
              <a:t>Sixth Outline Level</a:t>
            </a:r>
            <a:endParaRPr b="0" lang="en-US" sz="22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200" spc="-1" strike="noStrike">
                <a:solidFill>
                  <a:srgbClr val="000000"/>
                </a:solidFill>
                <a:latin typeface="Arial"/>
              </a:rPr>
              <a:t>Seventh Outline Level</a:t>
            </a:r>
            <a:endParaRPr b="0" lang="en-US" sz="2200" spc="-1" strike="noStrike">
              <a:solidFill>
                <a:srgbClr val="000000"/>
              </a:solidFill>
              <a:latin typeface="Arial"/>
            </a:endParaRPr>
          </a:p>
        </p:txBody>
      </p:sp>
      <p:sp>
        <p:nvSpPr>
          <p:cNvPr id="45" name="PlaceHolder 3"/>
          <p:cNvSpPr>
            <a:spLocks noGrp="1"/>
          </p:cNvSpPr>
          <p:nvPr>
            <p:ph type="dt" idx="15"/>
          </p:nvPr>
        </p:nvSpPr>
        <p:spPr>
          <a:xfrm>
            <a:off x="457200" y="4767120"/>
            <a:ext cx="2133360" cy="273600"/>
          </a:xfrm>
          <a:prstGeom prst="rect">
            <a:avLst/>
          </a:prstGeom>
          <a:noFill/>
          <a:ln w="0">
            <a:noFill/>
          </a:ln>
        </p:spPr>
        <p:txBody>
          <a:bodyPr lIns="91440" rIns="91440" tIns="45720" bIns="45720" anchor="t">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&lt;date/time&gt;</a:t>
            </a:r>
            <a:endParaRPr b="0" lang="en-US" sz="1400" spc="-1" strike="noStrike">
              <a:solidFill>
                <a:srgbClr val="000000"/>
              </a:solidFill>
              <a:latin typeface="Times New Roman"/>
            </a:endParaRPr>
          </a:p>
        </p:txBody>
      </p:sp>
      <p:sp>
        <p:nvSpPr>
          <p:cNvPr id="46" name="PlaceHolder 4"/>
          <p:cNvSpPr>
            <a:spLocks noGrp="1"/>
          </p:cNvSpPr>
          <p:nvPr>
            <p:ph type="ftr" idx="16"/>
          </p:nvPr>
        </p:nvSpPr>
        <p:spPr>
          <a:xfrm>
            <a:off x="3124080" y="4767120"/>
            <a:ext cx="2895120" cy="273600"/>
          </a:xfrm>
          <a:prstGeom prst="rect">
            <a:avLst/>
          </a:prstGeom>
          <a:noFill/>
          <a:ln w="0">
            <a:noFill/>
          </a:ln>
        </p:spPr>
        <p:txBody>
          <a:bodyPr lIns="91440" rIns="91440" tIns="45720" bIns="45720" anchor="t">
            <a:noAutofit/>
          </a:bodyPr>
          <a:lstStyle>
            <a:lvl1pPr indent="0" algn="ctr">
              <a:buNone/>
              <a:defRPr b="0" lang="en-US" sz="1400" spc="-1" strike="noStrike">
                <a:solidFill>
                  <a:srgbClr val="000000"/>
                </a:solidFill>
                <a:latin typeface="Times New Roman"/>
              </a:defRPr>
            </a:lvl1pPr>
          </a:lstStyle>
          <a:p>
            <a:pPr indent="0" algn="ctr">
              <a:buNone/>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47" name="PlaceHolder 5"/>
          <p:cNvSpPr>
            <a:spLocks noGrp="1"/>
          </p:cNvSpPr>
          <p:nvPr>
            <p:ph type="sldNum" idx="17"/>
          </p:nvPr>
        </p:nvSpPr>
        <p:spPr>
          <a:xfrm>
            <a:off x="6553080" y="4767120"/>
            <a:ext cx="2133360" cy="273600"/>
          </a:xfrm>
          <a:prstGeom prst="rect">
            <a:avLst/>
          </a:prstGeom>
          <a:noFill/>
          <a:ln w="0">
            <a:noFill/>
          </a:ln>
        </p:spPr>
        <p:txBody>
          <a:bodyPr lIns="91440" rIns="91440" tIns="45720" bIns="45720" anchor="t">
            <a:noAutofit/>
          </a:bodyPr>
          <a:lstStyle>
            <a:lvl1pPr indent="0">
              <a:lnSpc>
                <a:spcPct val="100000"/>
              </a:lnSpc>
              <a:buNone/>
              <a:tabLst>
                <a:tab algn="l" pos="0"/>
              </a:tabLst>
              <a:defRPr b="0" lang="en-US" sz="1800" spc="-1" strike="noStrike">
                <a:solidFill>
                  <a:schemeClr val="dk1"/>
                </a:solidFill>
                <a:latin typeface="Calibri"/>
                <a:ea typeface="Calibri"/>
              </a:defRPr>
            </a:lvl1pPr>
          </a:lstStyle>
          <a:p>
            <a:pPr indent="0">
              <a:lnSpc>
                <a:spcPct val="100000"/>
              </a:lnSpc>
              <a:buNone/>
              <a:tabLst>
                <a:tab algn="l" pos="0"/>
              </a:tabLst>
            </a:pPr>
            <a:fld id="{7B03F30D-4853-4ED2-BC8D-7D7888C9CEBF}" type="slidenum">
              <a:rPr b="0" lang="en-US" sz="1800" spc="-1" strike="noStrike">
                <a:solidFill>
                  <a:schemeClr val="dk1"/>
                </a:solidFill>
                <a:latin typeface="Calibri"/>
                <a:ea typeface="Calibri"/>
              </a:rPr>
              <a:t>&lt;number&gt;</a:t>
            </a:fld>
            <a:endParaRPr b="0" lang="en-US" sz="18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75" r:id="rId2"/>
  </p:sldLayoutIdLst>
</p:sldMaster>
</file>

<file path=ppt/slideMasters/slideMaster1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48" name="Google Shape;181;p17"/>
          <p:cNvSpPr/>
          <p:nvPr/>
        </p:nvSpPr>
        <p:spPr>
          <a:xfrm>
            <a:off x="0" y="0"/>
            <a:ext cx="9143640" cy="952200"/>
          </a:xfrm>
          <a:prstGeom prst="rect">
            <a:avLst/>
          </a:prstGeom>
          <a:solidFill>
            <a:srgbClr val="728fa5"/>
          </a:solidFill>
          <a:ln w="0">
            <a:noFill/>
          </a:ln>
        </p:spPr>
        <p:style>
          <a:lnRef idx="0"/>
          <a:fillRef idx="0"/>
          <a:effectRef idx="0"/>
          <a:fontRef idx="minor"/>
        </p:style>
        <p:txBody>
          <a:bodyPr anchor="ctr">
            <a:noAutofit/>
          </a:bodyPr>
          <a:p>
            <a:pPr algn="ctr">
              <a:lnSpc>
                <a:spcPct val="100000"/>
              </a:lnSpc>
              <a:tabLst>
                <a:tab algn="l" pos="0"/>
              </a:tabLst>
            </a:pPr>
            <a:endParaRPr b="0" lang="en-US" sz="1800" spc="-1" strike="noStrike">
              <a:solidFill>
                <a:schemeClr val="lt1"/>
              </a:solidFill>
              <a:latin typeface="Calibri"/>
              <a:ea typeface="Calibri"/>
            </a:endParaRPr>
          </a:p>
        </p:txBody>
      </p:sp>
      <p:sp>
        <p:nvSpPr>
          <p:cNvPr id="49" name="PlaceHolder 1"/>
          <p:cNvSpPr>
            <a:spLocks noGrp="1"/>
          </p:cNvSpPr>
          <p:nvPr>
            <p:ph type="title"/>
          </p:nvPr>
        </p:nvSpPr>
        <p:spPr>
          <a:xfrm>
            <a:off x="288360" y="104400"/>
            <a:ext cx="8580600" cy="630000"/>
          </a:xfrm>
          <a:prstGeom prst="rect">
            <a:avLst/>
          </a:prstGeom>
          <a:noFill/>
          <a:ln w="0">
            <a:noFill/>
          </a:ln>
        </p:spPr>
        <p:txBody>
          <a:bodyPr lIns="91440" rIns="91440" tIns="45720" bIns="45720" anchor="t">
            <a:normAutofit/>
          </a:bodyPr>
          <a:p>
            <a:pPr indent="0">
              <a:buNone/>
            </a:pPr>
            <a:r>
              <a:rPr b="0" lang="en-US" sz="2200" spc="-1" strike="noStrike">
                <a:solidFill>
                  <a:srgbClr val="000000"/>
                </a:solidFill>
                <a:latin typeface="Arial"/>
              </a:rPr>
              <a:t>Click to edit the title text format</a:t>
            </a:r>
            <a:endParaRPr b="0" lang="en-US" sz="2200" spc="-1" strike="noStrike">
              <a:solidFill>
                <a:srgbClr val="000000"/>
              </a:solidFill>
              <a:latin typeface="Arial"/>
            </a:endParaRPr>
          </a:p>
        </p:txBody>
      </p:sp>
      <p:sp>
        <p:nvSpPr>
          <p:cNvPr id="50" name="PlaceHolder 2"/>
          <p:cNvSpPr>
            <a:spLocks noGrp="1"/>
          </p:cNvSpPr>
          <p:nvPr>
            <p:ph type="body"/>
          </p:nvPr>
        </p:nvSpPr>
        <p:spPr>
          <a:xfrm>
            <a:off x="457200" y="1200240"/>
            <a:ext cx="8323200" cy="3394080"/>
          </a:xfrm>
          <a:prstGeom prst="rect">
            <a:avLst/>
          </a:prstGeom>
          <a:noFill/>
          <a:ln w="0">
            <a:noFill/>
          </a:ln>
        </p:spPr>
        <p:txBody>
          <a:bodyPr lIns="91440" rIns="91440" tIns="45720" bIns="45720" anchor="t">
            <a:normAutofit/>
          </a:bodyPr>
          <a:p>
            <a:pPr marL="432000" indent="-324000">
              <a:spcBef>
                <a:spcPts val="1417"/>
              </a:spcBef>
              <a:buClr>
                <a:srgbClr val="000000"/>
              </a:buClr>
              <a:buSzPct val="45000"/>
              <a:buFont typeface="Wingdings" charset="2"/>
              <a:buChar char=""/>
            </a:pPr>
            <a:r>
              <a:rPr b="0" lang="en-US" sz="2200" spc="-1" strike="noStrike">
                <a:solidFill>
                  <a:srgbClr val="000000"/>
                </a:solidFill>
                <a:latin typeface="Arial"/>
              </a:rPr>
              <a:t>Click to edit the outline text format</a:t>
            </a:r>
            <a:endParaRPr b="0" lang="en-US" sz="2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200" spc="-1" strike="noStrike">
                <a:solidFill>
                  <a:srgbClr val="000000"/>
                </a:solidFill>
                <a:latin typeface="Arial"/>
              </a:rPr>
              <a:t>Second Outline Level</a:t>
            </a:r>
            <a:endParaRPr b="0" lang="en-US" sz="22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2200" spc="-1" strike="noStrike">
                <a:solidFill>
                  <a:srgbClr val="000000"/>
                </a:solidFill>
                <a:latin typeface="Arial"/>
              </a:rPr>
              <a:t>Third Outline Level</a:t>
            </a:r>
            <a:endParaRPr b="0" lang="en-US" sz="22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2200" spc="-1" strike="noStrike">
                <a:solidFill>
                  <a:srgbClr val="000000"/>
                </a:solidFill>
                <a:latin typeface="Arial"/>
              </a:rPr>
              <a:t>Fourth Outline Level</a:t>
            </a:r>
            <a:endParaRPr b="0" lang="en-US" sz="22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200" spc="-1" strike="noStrike">
                <a:solidFill>
                  <a:srgbClr val="000000"/>
                </a:solidFill>
                <a:latin typeface="Arial"/>
              </a:rPr>
              <a:t>Fifth Outline Level</a:t>
            </a:r>
            <a:endParaRPr b="0" lang="en-US" sz="22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200" spc="-1" strike="noStrike">
                <a:solidFill>
                  <a:srgbClr val="000000"/>
                </a:solidFill>
                <a:latin typeface="Arial"/>
              </a:rPr>
              <a:t>Sixth Outline Level</a:t>
            </a:r>
            <a:endParaRPr b="0" lang="en-US" sz="22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200" spc="-1" strike="noStrike">
                <a:solidFill>
                  <a:srgbClr val="000000"/>
                </a:solidFill>
                <a:latin typeface="Arial"/>
              </a:rPr>
              <a:t>Seventh Outline Level</a:t>
            </a:r>
            <a:endParaRPr b="0" lang="en-US" sz="2200" spc="-1" strike="noStrike">
              <a:solidFill>
                <a:srgbClr val="000000"/>
              </a:solidFill>
              <a:latin typeface="Arial"/>
            </a:endParaRPr>
          </a:p>
        </p:txBody>
      </p:sp>
      <p:sp>
        <p:nvSpPr>
          <p:cNvPr id="51" name="Google Shape;184;p17"/>
          <p:cNvSpPr/>
          <p:nvPr/>
        </p:nvSpPr>
        <p:spPr>
          <a:xfrm>
            <a:off x="0" y="4594680"/>
            <a:ext cx="9143640" cy="548640"/>
          </a:xfrm>
          <a:prstGeom prst="rect">
            <a:avLst/>
          </a:prstGeom>
          <a:solidFill>
            <a:srgbClr val="728fa5"/>
          </a:solidFill>
          <a:ln w="0">
            <a:noFill/>
          </a:ln>
        </p:spPr>
        <p:style>
          <a:lnRef idx="0"/>
          <a:fillRef idx="0"/>
          <a:effectRef idx="0"/>
          <a:fontRef idx="minor"/>
        </p:style>
        <p:txBody>
          <a:bodyPr anchor="ctr">
            <a:noAutofit/>
          </a:bodyPr>
          <a:p>
            <a:pPr algn="ctr">
              <a:lnSpc>
                <a:spcPct val="100000"/>
              </a:lnSpc>
              <a:tabLst>
                <a:tab algn="l" pos="0"/>
              </a:tabLst>
            </a:pPr>
            <a:endParaRPr b="0" lang="en-US" sz="1800" spc="-1" strike="noStrike">
              <a:solidFill>
                <a:schemeClr val="lt1"/>
              </a:solidFill>
              <a:latin typeface="Calibri"/>
              <a:ea typeface="Calibri"/>
            </a:endParaRPr>
          </a:p>
        </p:txBody>
      </p:sp>
      <p:sp>
        <p:nvSpPr>
          <p:cNvPr id="52" name="Google Shape;185;p17"/>
          <p:cNvSpPr/>
          <p:nvPr/>
        </p:nvSpPr>
        <p:spPr>
          <a:xfrm>
            <a:off x="157680" y="4772520"/>
            <a:ext cx="3068640" cy="273960"/>
          </a:xfrm>
          <a:prstGeom prst="rect">
            <a:avLst/>
          </a:prstGeom>
          <a:noFill/>
          <a:ln w="0">
            <a:noFill/>
          </a:ln>
        </p:spPr>
        <p:style>
          <a:lnRef idx="0"/>
          <a:fillRef idx="0"/>
          <a:effectRef idx="0"/>
          <a:fontRef idx="minor"/>
        </p:style>
        <p:txBody>
          <a:bodyPr anchor="t">
            <a:spAutoFit/>
          </a:bodyPr>
          <a:p>
            <a:pPr>
              <a:lnSpc>
                <a:spcPct val="100000"/>
              </a:lnSpc>
              <a:tabLst>
                <a:tab algn="l" pos="0"/>
              </a:tabLst>
            </a:pPr>
            <a:r>
              <a:rPr b="1" lang="en-US" sz="1200" spc="-1" strike="noStrike">
                <a:solidFill>
                  <a:srgbClr val="ffffff"/>
                </a:solidFill>
                <a:latin typeface="Arial"/>
                <a:ea typeface="Arial"/>
              </a:rPr>
              <a:t>Nome Cognome, assoc.prof. ABC Dept.</a:t>
            </a:r>
            <a:endParaRPr b="0" lang="en-US" sz="1200" spc="-1" strike="noStrike">
              <a:solidFill>
                <a:srgbClr val="000000"/>
              </a:solidFill>
              <a:latin typeface="Arial"/>
            </a:endParaRPr>
          </a:p>
        </p:txBody>
      </p:sp>
      <p:grpSp>
        <p:nvGrpSpPr>
          <p:cNvPr id="53" name="Google Shape;186;p17"/>
          <p:cNvGrpSpPr/>
          <p:nvPr/>
        </p:nvGrpSpPr>
        <p:grpSpPr>
          <a:xfrm>
            <a:off x="47880" y="817200"/>
            <a:ext cx="9036720" cy="135000"/>
            <a:chOff x="47880" y="817200"/>
            <a:chExt cx="9036720" cy="135000"/>
          </a:xfrm>
        </p:grpSpPr>
        <p:cxnSp>
          <p:nvCxnSpPr>
            <p:cNvPr id="54" name="Google Shape;187;p17"/>
            <p:cNvCxnSpPr/>
            <p:nvPr/>
          </p:nvCxnSpPr>
          <p:spPr>
            <a:xfrm>
              <a:off x="47880" y="817200"/>
              <a:ext cx="360" cy="135360"/>
            </a:xfrm>
            <a:prstGeom prst="straightConnector1">
              <a:avLst/>
            </a:prstGeom>
            <a:ln w="12700">
              <a:solidFill>
                <a:srgbClr val="ffffff"/>
              </a:solidFill>
              <a:round/>
            </a:ln>
          </p:spPr>
        </p:cxnSp>
        <p:cxnSp>
          <p:nvCxnSpPr>
            <p:cNvPr id="55" name="Google Shape;188;p17"/>
            <p:cNvCxnSpPr/>
            <p:nvPr/>
          </p:nvCxnSpPr>
          <p:spPr>
            <a:xfrm>
              <a:off x="123840" y="817200"/>
              <a:ext cx="360" cy="135360"/>
            </a:xfrm>
            <a:prstGeom prst="straightConnector1">
              <a:avLst/>
            </a:prstGeom>
            <a:ln w="12700">
              <a:solidFill>
                <a:srgbClr val="ffffff"/>
              </a:solidFill>
              <a:round/>
            </a:ln>
          </p:spPr>
        </p:cxnSp>
        <p:cxnSp>
          <p:nvCxnSpPr>
            <p:cNvPr id="56" name="Google Shape;189;p17"/>
            <p:cNvCxnSpPr/>
            <p:nvPr/>
          </p:nvCxnSpPr>
          <p:spPr>
            <a:xfrm>
              <a:off x="199800" y="817200"/>
              <a:ext cx="360" cy="135360"/>
            </a:xfrm>
            <a:prstGeom prst="straightConnector1">
              <a:avLst/>
            </a:prstGeom>
            <a:ln w="12700">
              <a:solidFill>
                <a:srgbClr val="ffffff"/>
              </a:solidFill>
              <a:round/>
            </a:ln>
          </p:spPr>
        </p:cxnSp>
        <p:cxnSp>
          <p:nvCxnSpPr>
            <p:cNvPr id="57" name="Google Shape;190;p17"/>
            <p:cNvCxnSpPr/>
            <p:nvPr/>
          </p:nvCxnSpPr>
          <p:spPr>
            <a:xfrm>
              <a:off x="275760" y="817200"/>
              <a:ext cx="360" cy="135360"/>
            </a:xfrm>
            <a:prstGeom prst="straightConnector1">
              <a:avLst/>
            </a:prstGeom>
            <a:ln w="12700">
              <a:solidFill>
                <a:srgbClr val="ffffff"/>
              </a:solidFill>
              <a:round/>
            </a:ln>
          </p:spPr>
        </p:cxnSp>
        <p:cxnSp>
          <p:nvCxnSpPr>
            <p:cNvPr id="58" name="Google Shape;191;p17"/>
            <p:cNvCxnSpPr/>
            <p:nvPr/>
          </p:nvCxnSpPr>
          <p:spPr>
            <a:xfrm>
              <a:off x="351720" y="817200"/>
              <a:ext cx="360" cy="135360"/>
            </a:xfrm>
            <a:prstGeom prst="straightConnector1">
              <a:avLst/>
            </a:prstGeom>
            <a:ln w="12700">
              <a:solidFill>
                <a:srgbClr val="ffffff"/>
              </a:solidFill>
              <a:round/>
            </a:ln>
          </p:spPr>
        </p:cxnSp>
        <p:cxnSp>
          <p:nvCxnSpPr>
            <p:cNvPr id="59" name="Google Shape;192;p17"/>
            <p:cNvCxnSpPr/>
            <p:nvPr/>
          </p:nvCxnSpPr>
          <p:spPr>
            <a:xfrm>
              <a:off x="427680" y="817200"/>
              <a:ext cx="360" cy="135360"/>
            </a:xfrm>
            <a:prstGeom prst="straightConnector1">
              <a:avLst/>
            </a:prstGeom>
            <a:ln w="12700">
              <a:solidFill>
                <a:srgbClr val="ffffff"/>
              </a:solidFill>
              <a:round/>
            </a:ln>
          </p:spPr>
        </p:cxnSp>
        <p:cxnSp>
          <p:nvCxnSpPr>
            <p:cNvPr id="60" name="Google Shape;193;p17"/>
            <p:cNvCxnSpPr/>
            <p:nvPr/>
          </p:nvCxnSpPr>
          <p:spPr>
            <a:xfrm>
              <a:off x="503280" y="817200"/>
              <a:ext cx="360" cy="135360"/>
            </a:xfrm>
            <a:prstGeom prst="straightConnector1">
              <a:avLst/>
            </a:prstGeom>
            <a:ln w="12700">
              <a:solidFill>
                <a:srgbClr val="ffffff"/>
              </a:solidFill>
              <a:round/>
            </a:ln>
          </p:spPr>
        </p:cxnSp>
        <p:cxnSp>
          <p:nvCxnSpPr>
            <p:cNvPr id="61" name="Google Shape;194;p17"/>
            <p:cNvCxnSpPr/>
            <p:nvPr/>
          </p:nvCxnSpPr>
          <p:spPr>
            <a:xfrm>
              <a:off x="579240" y="817200"/>
              <a:ext cx="360" cy="135360"/>
            </a:xfrm>
            <a:prstGeom prst="straightConnector1">
              <a:avLst/>
            </a:prstGeom>
            <a:ln w="12700">
              <a:solidFill>
                <a:srgbClr val="ffffff"/>
              </a:solidFill>
              <a:round/>
            </a:ln>
          </p:spPr>
        </p:cxnSp>
        <p:cxnSp>
          <p:nvCxnSpPr>
            <p:cNvPr id="62" name="Google Shape;195;p17"/>
            <p:cNvCxnSpPr/>
            <p:nvPr/>
          </p:nvCxnSpPr>
          <p:spPr>
            <a:xfrm>
              <a:off x="655200" y="817200"/>
              <a:ext cx="360" cy="135360"/>
            </a:xfrm>
            <a:prstGeom prst="straightConnector1">
              <a:avLst/>
            </a:prstGeom>
            <a:ln w="12700">
              <a:solidFill>
                <a:srgbClr val="ffffff"/>
              </a:solidFill>
              <a:round/>
            </a:ln>
          </p:spPr>
        </p:cxnSp>
        <p:cxnSp>
          <p:nvCxnSpPr>
            <p:cNvPr id="63" name="Google Shape;196;p17"/>
            <p:cNvCxnSpPr/>
            <p:nvPr/>
          </p:nvCxnSpPr>
          <p:spPr>
            <a:xfrm>
              <a:off x="731160" y="817200"/>
              <a:ext cx="360" cy="135360"/>
            </a:xfrm>
            <a:prstGeom prst="straightConnector1">
              <a:avLst/>
            </a:prstGeom>
            <a:ln w="12700">
              <a:solidFill>
                <a:srgbClr val="ffffff"/>
              </a:solidFill>
              <a:round/>
            </a:ln>
          </p:spPr>
        </p:cxnSp>
        <p:cxnSp>
          <p:nvCxnSpPr>
            <p:cNvPr id="64" name="Google Shape;197;p17"/>
            <p:cNvCxnSpPr/>
            <p:nvPr/>
          </p:nvCxnSpPr>
          <p:spPr>
            <a:xfrm>
              <a:off x="807120" y="817200"/>
              <a:ext cx="360" cy="135360"/>
            </a:xfrm>
            <a:prstGeom prst="straightConnector1">
              <a:avLst/>
            </a:prstGeom>
            <a:ln w="12700">
              <a:solidFill>
                <a:srgbClr val="ffffff"/>
              </a:solidFill>
              <a:round/>
            </a:ln>
          </p:spPr>
        </p:cxnSp>
        <p:cxnSp>
          <p:nvCxnSpPr>
            <p:cNvPr id="65" name="Google Shape;198;p17"/>
            <p:cNvCxnSpPr/>
            <p:nvPr/>
          </p:nvCxnSpPr>
          <p:spPr>
            <a:xfrm>
              <a:off x="883080" y="817200"/>
              <a:ext cx="360" cy="135360"/>
            </a:xfrm>
            <a:prstGeom prst="straightConnector1">
              <a:avLst/>
            </a:prstGeom>
            <a:ln w="12700">
              <a:solidFill>
                <a:srgbClr val="ffffff"/>
              </a:solidFill>
              <a:round/>
            </a:ln>
          </p:spPr>
        </p:cxnSp>
        <p:cxnSp>
          <p:nvCxnSpPr>
            <p:cNvPr id="66" name="Google Shape;199;p17"/>
            <p:cNvCxnSpPr/>
            <p:nvPr/>
          </p:nvCxnSpPr>
          <p:spPr>
            <a:xfrm>
              <a:off x="959040" y="817200"/>
              <a:ext cx="360" cy="135360"/>
            </a:xfrm>
            <a:prstGeom prst="straightConnector1">
              <a:avLst/>
            </a:prstGeom>
            <a:ln w="12700">
              <a:solidFill>
                <a:srgbClr val="ffffff"/>
              </a:solidFill>
              <a:round/>
            </a:ln>
          </p:spPr>
        </p:cxnSp>
        <p:cxnSp>
          <p:nvCxnSpPr>
            <p:cNvPr id="67" name="Google Shape;200;p17"/>
            <p:cNvCxnSpPr/>
            <p:nvPr/>
          </p:nvCxnSpPr>
          <p:spPr>
            <a:xfrm>
              <a:off x="1035000" y="817200"/>
              <a:ext cx="360" cy="135360"/>
            </a:xfrm>
            <a:prstGeom prst="straightConnector1">
              <a:avLst/>
            </a:prstGeom>
            <a:ln w="12700">
              <a:solidFill>
                <a:srgbClr val="ffffff"/>
              </a:solidFill>
              <a:round/>
            </a:ln>
          </p:spPr>
        </p:cxnSp>
        <p:cxnSp>
          <p:nvCxnSpPr>
            <p:cNvPr id="68" name="Google Shape;201;p17"/>
            <p:cNvCxnSpPr/>
            <p:nvPr/>
          </p:nvCxnSpPr>
          <p:spPr>
            <a:xfrm>
              <a:off x="1110960" y="817200"/>
              <a:ext cx="360" cy="135360"/>
            </a:xfrm>
            <a:prstGeom prst="straightConnector1">
              <a:avLst/>
            </a:prstGeom>
            <a:ln w="12700">
              <a:solidFill>
                <a:srgbClr val="ffffff"/>
              </a:solidFill>
              <a:round/>
            </a:ln>
          </p:spPr>
        </p:cxnSp>
        <p:cxnSp>
          <p:nvCxnSpPr>
            <p:cNvPr id="69" name="Google Shape;202;p17"/>
            <p:cNvCxnSpPr/>
            <p:nvPr/>
          </p:nvCxnSpPr>
          <p:spPr>
            <a:xfrm>
              <a:off x="1186920" y="817200"/>
              <a:ext cx="360" cy="135360"/>
            </a:xfrm>
            <a:prstGeom prst="straightConnector1">
              <a:avLst/>
            </a:prstGeom>
            <a:ln w="12700">
              <a:solidFill>
                <a:srgbClr val="ffffff"/>
              </a:solidFill>
              <a:round/>
            </a:ln>
          </p:spPr>
        </p:cxnSp>
        <p:cxnSp>
          <p:nvCxnSpPr>
            <p:cNvPr id="70" name="Google Shape;203;p17"/>
            <p:cNvCxnSpPr/>
            <p:nvPr/>
          </p:nvCxnSpPr>
          <p:spPr>
            <a:xfrm>
              <a:off x="1262880" y="817200"/>
              <a:ext cx="360" cy="135360"/>
            </a:xfrm>
            <a:prstGeom prst="straightConnector1">
              <a:avLst/>
            </a:prstGeom>
            <a:ln w="12700">
              <a:solidFill>
                <a:srgbClr val="ffffff"/>
              </a:solidFill>
              <a:round/>
            </a:ln>
          </p:spPr>
        </p:cxnSp>
        <p:cxnSp>
          <p:nvCxnSpPr>
            <p:cNvPr id="71" name="Google Shape;204;p17"/>
            <p:cNvCxnSpPr/>
            <p:nvPr/>
          </p:nvCxnSpPr>
          <p:spPr>
            <a:xfrm>
              <a:off x="1338840" y="817200"/>
              <a:ext cx="360" cy="135360"/>
            </a:xfrm>
            <a:prstGeom prst="straightConnector1">
              <a:avLst/>
            </a:prstGeom>
            <a:ln w="12700">
              <a:solidFill>
                <a:srgbClr val="ffffff"/>
              </a:solidFill>
              <a:round/>
            </a:ln>
          </p:spPr>
        </p:cxnSp>
        <p:cxnSp>
          <p:nvCxnSpPr>
            <p:cNvPr id="72" name="Google Shape;205;p17"/>
            <p:cNvCxnSpPr/>
            <p:nvPr/>
          </p:nvCxnSpPr>
          <p:spPr>
            <a:xfrm>
              <a:off x="1414800" y="817200"/>
              <a:ext cx="360" cy="135360"/>
            </a:xfrm>
            <a:prstGeom prst="straightConnector1">
              <a:avLst/>
            </a:prstGeom>
            <a:ln w="12700">
              <a:solidFill>
                <a:srgbClr val="ffffff"/>
              </a:solidFill>
              <a:round/>
            </a:ln>
          </p:spPr>
        </p:cxnSp>
        <p:cxnSp>
          <p:nvCxnSpPr>
            <p:cNvPr id="73" name="Google Shape;206;p17"/>
            <p:cNvCxnSpPr/>
            <p:nvPr/>
          </p:nvCxnSpPr>
          <p:spPr>
            <a:xfrm>
              <a:off x="1490760" y="817200"/>
              <a:ext cx="360" cy="135360"/>
            </a:xfrm>
            <a:prstGeom prst="straightConnector1">
              <a:avLst/>
            </a:prstGeom>
            <a:ln w="12700">
              <a:solidFill>
                <a:srgbClr val="ffffff"/>
              </a:solidFill>
              <a:round/>
            </a:ln>
          </p:spPr>
        </p:cxnSp>
        <p:cxnSp>
          <p:nvCxnSpPr>
            <p:cNvPr id="74" name="Google Shape;207;p17"/>
            <p:cNvCxnSpPr/>
            <p:nvPr/>
          </p:nvCxnSpPr>
          <p:spPr>
            <a:xfrm>
              <a:off x="1566720" y="817200"/>
              <a:ext cx="360" cy="135360"/>
            </a:xfrm>
            <a:prstGeom prst="straightConnector1">
              <a:avLst/>
            </a:prstGeom>
            <a:ln w="12700">
              <a:solidFill>
                <a:srgbClr val="ffffff"/>
              </a:solidFill>
              <a:round/>
            </a:ln>
          </p:spPr>
        </p:cxnSp>
        <p:cxnSp>
          <p:nvCxnSpPr>
            <p:cNvPr id="75" name="Google Shape;208;p17"/>
            <p:cNvCxnSpPr/>
            <p:nvPr/>
          </p:nvCxnSpPr>
          <p:spPr>
            <a:xfrm>
              <a:off x="1642680" y="817200"/>
              <a:ext cx="360" cy="135360"/>
            </a:xfrm>
            <a:prstGeom prst="straightConnector1">
              <a:avLst/>
            </a:prstGeom>
            <a:ln w="12700">
              <a:solidFill>
                <a:srgbClr val="ffffff"/>
              </a:solidFill>
              <a:round/>
            </a:ln>
          </p:spPr>
        </p:cxnSp>
        <p:cxnSp>
          <p:nvCxnSpPr>
            <p:cNvPr id="76" name="Google Shape;209;p17"/>
            <p:cNvCxnSpPr/>
            <p:nvPr/>
          </p:nvCxnSpPr>
          <p:spPr>
            <a:xfrm>
              <a:off x="1718640" y="817200"/>
              <a:ext cx="360" cy="135360"/>
            </a:xfrm>
            <a:prstGeom prst="straightConnector1">
              <a:avLst/>
            </a:prstGeom>
            <a:ln w="12700">
              <a:solidFill>
                <a:srgbClr val="ffffff"/>
              </a:solidFill>
              <a:round/>
            </a:ln>
          </p:spPr>
        </p:cxnSp>
        <p:cxnSp>
          <p:nvCxnSpPr>
            <p:cNvPr id="77" name="Google Shape;210;p17"/>
            <p:cNvCxnSpPr/>
            <p:nvPr/>
          </p:nvCxnSpPr>
          <p:spPr>
            <a:xfrm>
              <a:off x="1794240" y="817200"/>
              <a:ext cx="360" cy="135360"/>
            </a:xfrm>
            <a:prstGeom prst="straightConnector1">
              <a:avLst/>
            </a:prstGeom>
            <a:ln w="12700">
              <a:solidFill>
                <a:srgbClr val="ffffff"/>
              </a:solidFill>
              <a:round/>
            </a:ln>
          </p:spPr>
        </p:cxnSp>
        <p:cxnSp>
          <p:nvCxnSpPr>
            <p:cNvPr id="78" name="Google Shape;211;p17"/>
            <p:cNvCxnSpPr/>
            <p:nvPr/>
          </p:nvCxnSpPr>
          <p:spPr>
            <a:xfrm>
              <a:off x="1870200" y="817200"/>
              <a:ext cx="360" cy="135360"/>
            </a:xfrm>
            <a:prstGeom prst="straightConnector1">
              <a:avLst/>
            </a:prstGeom>
            <a:ln w="12700">
              <a:solidFill>
                <a:srgbClr val="ffffff"/>
              </a:solidFill>
              <a:round/>
            </a:ln>
          </p:spPr>
        </p:cxnSp>
        <p:cxnSp>
          <p:nvCxnSpPr>
            <p:cNvPr id="79" name="Google Shape;212;p17"/>
            <p:cNvCxnSpPr/>
            <p:nvPr/>
          </p:nvCxnSpPr>
          <p:spPr>
            <a:xfrm>
              <a:off x="1946160" y="817200"/>
              <a:ext cx="360" cy="135360"/>
            </a:xfrm>
            <a:prstGeom prst="straightConnector1">
              <a:avLst/>
            </a:prstGeom>
            <a:ln w="12700">
              <a:solidFill>
                <a:srgbClr val="ffffff"/>
              </a:solidFill>
              <a:round/>
            </a:ln>
          </p:spPr>
        </p:cxnSp>
        <p:cxnSp>
          <p:nvCxnSpPr>
            <p:cNvPr id="80" name="Google Shape;213;p17"/>
            <p:cNvCxnSpPr/>
            <p:nvPr/>
          </p:nvCxnSpPr>
          <p:spPr>
            <a:xfrm>
              <a:off x="2022120" y="817200"/>
              <a:ext cx="360" cy="135360"/>
            </a:xfrm>
            <a:prstGeom prst="straightConnector1">
              <a:avLst/>
            </a:prstGeom>
            <a:ln w="12700">
              <a:solidFill>
                <a:srgbClr val="ffffff"/>
              </a:solidFill>
              <a:round/>
            </a:ln>
          </p:spPr>
        </p:cxnSp>
        <p:cxnSp>
          <p:nvCxnSpPr>
            <p:cNvPr id="81" name="Google Shape;214;p17"/>
            <p:cNvCxnSpPr/>
            <p:nvPr/>
          </p:nvCxnSpPr>
          <p:spPr>
            <a:xfrm>
              <a:off x="2098080" y="817200"/>
              <a:ext cx="360" cy="135360"/>
            </a:xfrm>
            <a:prstGeom prst="straightConnector1">
              <a:avLst/>
            </a:prstGeom>
            <a:ln w="12700">
              <a:solidFill>
                <a:srgbClr val="ffffff"/>
              </a:solidFill>
              <a:round/>
            </a:ln>
          </p:spPr>
        </p:cxnSp>
        <p:cxnSp>
          <p:nvCxnSpPr>
            <p:cNvPr id="82" name="Google Shape;215;p17"/>
            <p:cNvCxnSpPr/>
            <p:nvPr/>
          </p:nvCxnSpPr>
          <p:spPr>
            <a:xfrm>
              <a:off x="2174040" y="817200"/>
              <a:ext cx="360" cy="135360"/>
            </a:xfrm>
            <a:prstGeom prst="straightConnector1">
              <a:avLst/>
            </a:prstGeom>
            <a:ln w="12700">
              <a:solidFill>
                <a:srgbClr val="ffffff"/>
              </a:solidFill>
              <a:round/>
            </a:ln>
          </p:spPr>
        </p:cxnSp>
        <p:cxnSp>
          <p:nvCxnSpPr>
            <p:cNvPr id="83" name="Google Shape;216;p17"/>
            <p:cNvCxnSpPr/>
            <p:nvPr/>
          </p:nvCxnSpPr>
          <p:spPr>
            <a:xfrm>
              <a:off x="2250000" y="817200"/>
              <a:ext cx="360" cy="135360"/>
            </a:xfrm>
            <a:prstGeom prst="straightConnector1">
              <a:avLst/>
            </a:prstGeom>
            <a:ln w="12700">
              <a:solidFill>
                <a:srgbClr val="ffffff"/>
              </a:solidFill>
              <a:round/>
            </a:ln>
          </p:spPr>
        </p:cxnSp>
        <p:cxnSp>
          <p:nvCxnSpPr>
            <p:cNvPr id="84" name="Google Shape;217;p17"/>
            <p:cNvCxnSpPr/>
            <p:nvPr/>
          </p:nvCxnSpPr>
          <p:spPr>
            <a:xfrm>
              <a:off x="2325960" y="817200"/>
              <a:ext cx="360" cy="135360"/>
            </a:xfrm>
            <a:prstGeom prst="straightConnector1">
              <a:avLst/>
            </a:prstGeom>
            <a:ln w="12700">
              <a:solidFill>
                <a:srgbClr val="ffffff"/>
              </a:solidFill>
              <a:round/>
            </a:ln>
          </p:spPr>
        </p:cxnSp>
        <p:cxnSp>
          <p:nvCxnSpPr>
            <p:cNvPr id="85" name="Google Shape;218;p17"/>
            <p:cNvCxnSpPr/>
            <p:nvPr/>
          </p:nvCxnSpPr>
          <p:spPr>
            <a:xfrm>
              <a:off x="2401920" y="817200"/>
              <a:ext cx="360" cy="135360"/>
            </a:xfrm>
            <a:prstGeom prst="straightConnector1">
              <a:avLst/>
            </a:prstGeom>
            <a:ln w="12700">
              <a:solidFill>
                <a:srgbClr val="ffffff"/>
              </a:solidFill>
              <a:round/>
            </a:ln>
          </p:spPr>
        </p:cxnSp>
        <p:cxnSp>
          <p:nvCxnSpPr>
            <p:cNvPr id="86" name="Google Shape;219;p17"/>
            <p:cNvCxnSpPr/>
            <p:nvPr/>
          </p:nvCxnSpPr>
          <p:spPr>
            <a:xfrm>
              <a:off x="2477880" y="817200"/>
              <a:ext cx="360" cy="135360"/>
            </a:xfrm>
            <a:prstGeom prst="straightConnector1">
              <a:avLst/>
            </a:prstGeom>
            <a:ln w="12700">
              <a:solidFill>
                <a:srgbClr val="ffffff"/>
              </a:solidFill>
              <a:round/>
            </a:ln>
          </p:spPr>
        </p:cxnSp>
        <p:cxnSp>
          <p:nvCxnSpPr>
            <p:cNvPr id="87" name="Google Shape;220;p17"/>
            <p:cNvCxnSpPr/>
            <p:nvPr/>
          </p:nvCxnSpPr>
          <p:spPr>
            <a:xfrm>
              <a:off x="2553840" y="817200"/>
              <a:ext cx="360" cy="135360"/>
            </a:xfrm>
            <a:prstGeom prst="straightConnector1">
              <a:avLst/>
            </a:prstGeom>
            <a:ln w="12700">
              <a:solidFill>
                <a:srgbClr val="ffffff"/>
              </a:solidFill>
              <a:round/>
            </a:ln>
          </p:spPr>
        </p:cxnSp>
        <p:cxnSp>
          <p:nvCxnSpPr>
            <p:cNvPr id="88" name="Google Shape;221;p17"/>
            <p:cNvCxnSpPr/>
            <p:nvPr/>
          </p:nvCxnSpPr>
          <p:spPr>
            <a:xfrm>
              <a:off x="2629800" y="817200"/>
              <a:ext cx="360" cy="135360"/>
            </a:xfrm>
            <a:prstGeom prst="straightConnector1">
              <a:avLst/>
            </a:prstGeom>
            <a:ln w="12700">
              <a:solidFill>
                <a:srgbClr val="ffffff"/>
              </a:solidFill>
              <a:round/>
            </a:ln>
          </p:spPr>
        </p:cxnSp>
        <p:cxnSp>
          <p:nvCxnSpPr>
            <p:cNvPr id="89" name="Google Shape;222;p17"/>
            <p:cNvCxnSpPr/>
            <p:nvPr/>
          </p:nvCxnSpPr>
          <p:spPr>
            <a:xfrm>
              <a:off x="2705760" y="817200"/>
              <a:ext cx="360" cy="135360"/>
            </a:xfrm>
            <a:prstGeom prst="straightConnector1">
              <a:avLst/>
            </a:prstGeom>
            <a:ln w="12700">
              <a:solidFill>
                <a:srgbClr val="ffffff"/>
              </a:solidFill>
              <a:round/>
            </a:ln>
          </p:spPr>
        </p:cxnSp>
        <p:cxnSp>
          <p:nvCxnSpPr>
            <p:cNvPr id="90" name="Google Shape;223;p17"/>
            <p:cNvCxnSpPr/>
            <p:nvPr/>
          </p:nvCxnSpPr>
          <p:spPr>
            <a:xfrm>
              <a:off x="2781720" y="817200"/>
              <a:ext cx="360" cy="135360"/>
            </a:xfrm>
            <a:prstGeom prst="straightConnector1">
              <a:avLst/>
            </a:prstGeom>
            <a:ln w="12700">
              <a:solidFill>
                <a:srgbClr val="ffffff"/>
              </a:solidFill>
              <a:round/>
            </a:ln>
          </p:spPr>
        </p:cxnSp>
        <p:cxnSp>
          <p:nvCxnSpPr>
            <p:cNvPr id="91" name="Google Shape;224;p17"/>
            <p:cNvCxnSpPr/>
            <p:nvPr/>
          </p:nvCxnSpPr>
          <p:spPr>
            <a:xfrm>
              <a:off x="2857680" y="817200"/>
              <a:ext cx="360" cy="135360"/>
            </a:xfrm>
            <a:prstGeom prst="straightConnector1">
              <a:avLst/>
            </a:prstGeom>
            <a:ln w="12700">
              <a:solidFill>
                <a:srgbClr val="ffffff"/>
              </a:solidFill>
              <a:round/>
            </a:ln>
          </p:spPr>
        </p:cxnSp>
        <p:cxnSp>
          <p:nvCxnSpPr>
            <p:cNvPr id="92" name="Google Shape;225;p17"/>
            <p:cNvCxnSpPr/>
            <p:nvPr/>
          </p:nvCxnSpPr>
          <p:spPr>
            <a:xfrm>
              <a:off x="2933640" y="817200"/>
              <a:ext cx="360" cy="135360"/>
            </a:xfrm>
            <a:prstGeom prst="straightConnector1">
              <a:avLst/>
            </a:prstGeom>
            <a:ln w="12700">
              <a:solidFill>
                <a:srgbClr val="ffffff"/>
              </a:solidFill>
              <a:round/>
            </a:ln>
          </p:spPr>
        </p:cxnSp>
        <p:cxnSp>
          <p:nvCxnSpPr>
            <p:cNvPr id="93" name="Google Shape;226;p17"/>
            <p:cNvCxnSpPr/>
            <p:nvPr/>
          </p:nvCxnSpPr>
          <p:spPr>
            <a:xfrm>
              <a:off x="3009600" y="817200"/>
              <a:ext cx="360" cy="135360"/>
            </a:xfrm>
            <a:prstGeom prst="straightConnector1">
              <a:avLst/>
            </a:prstGeom>
            <a:ln w="12700">
              <a:solidFill>
                <a:srgbClr val="ffffff"/>
              </a:solidFill>
              <a:round/>
            </a:ln>
          </p:spPr>
        </p:cxnSp>
        <p:cxnSp>
          <p:nvCxnSpPr>
            <p:cNvPr id="94" name="Google Shape;227;p17"/>
            <p:cNvCxnSpPr/>
            <p:nvPr/>
          </p:nvCxnSpPr>
          <p:spPr>
            <a:xfrm>
              <a:off x="3085200" y="817200"/>
              <a:ext cx="360" cy="135360"/>
            </a:xfrm>
            <a:prstGeom prst="straightConnector1">
              <a:avLst/>
            </a:prstGeom>
            <a:ln w="12700">
              <a:solidFill>
                <a:srgbClr val="ffffff"/>
              </a:solidFill>
              <a:round/>
            </a:ln>
          </p:spPr>
        </p:cxnSp>
        <p:cxnSp>
          <p:nvCxnSpPr>
            <p:cNvPr id="95" name="Google Shape;228;p17"/>
            <p:cNvCxnSpPr/>
            <p:nvPr/>
          </p:nvCxnSpPr>
          <p:spPr>
            <a:xfrm>
              <a:off x="3161160" y="817200"/>
              <a:ext cx="360" cy="135360"/>
            </a:xfrm>
            <a:prstGeom prst="straightConnector1">
              <a:avLst/>
            </a:prstGeom>
            <a:ln w="12700">
              <a:solidFill>
                <a:srgbClr val="ffffff"/>
              </a:solidFill>
              <a:round/>
            </a:ln>
          </p:spPr>
        </p:cxnSp>
        <p:cxnSp>
          <p:nvCxnSpPr>
            <p:cNvPr id="96" name="Google Shape;229;p17"/>
            <p:cNvCxnSpPr/>
            <p:nvPr/>
          </p:nvCxnSpPr>
          <p:spPr>
            <a:xfrm>
              <a:off x="3237120" y="817200"/>
              <a:ext cx="360" cy="135360"/>
            </a:xfrm>
            <a:prstGeom prst="straightConnector1">
              <a:avLst/>
            </a:prstGeom>
            <a:ln w="12700">
              <a:solidFill>
                <a:srgbClr val="ffffff"/>
              </a:solidFill>
              <a:round/>
            </a:ln>
          </p:spPr>
        </p:cxnSp>
        <p:cxnSp>
          <p:nvCxnSpPr>
            <p:cNvPr id="97" name="Google Shape;230;p17"/>
            <p:cNvCxnSpPr/>
            <p:nvPr/>
          </p:nvCxnSpPr>
          <p:spPr>
            <a:xfrm>
              <a:off x="3313080" y="817200"/>
              <a:ext cx="360" cy="135360"/>
            </a:xfrm>
            <a:prstGeom prst="straightConnector1">
              <a:avLst/>
            </a:prstGeom>
            <a:ln w="12700">
              <a:solidFill>
                <a:srgbClr val="ffffff"/>
              </a:solidFill>
              <a:round/>
            </a:ln>
          </p:spPr>
        </p:cxnSp>
        <p:cxnSp>
          <p:nvCxnSpPr>
            <p:cNvPr id="98" name="Google Shape;231;p17"/>
            <p:cNvCxnSpPr/>
            <p:nvPr/>
          </p:nvCxnSpPr>
          <p:spPr>
            <a:xfrm>
              <a:off x="3389040" y="817200"/>
              <a:ext cx="360" cy="135360"/>
            </a:xfrm>
            <a:prstGeom prst="straightConnector1">
              <a:avLst/>
            </a:prstGeom>
            <a:ln w="12700">
              <a:solidFill>
                <a:srgbClr val="ffffff"/>
              </a:solidFill>
              <a:round/>
            </a:ln>
          </p:spPr>
        </p:cxnSp>
        <p:cxnSp>
          <p:nvCxnSpPr>
            <p:cNvPr id="99" name="Google Shape;232;p17"/>
            <p:cNvCxnSpPr/>
            <p:nvPr/>
          </p:nvCxnSpPr>
          <p:spPr>
            <a:xfrm>
              <a:off x="3465000" y="817200"/>
              <a:ext cx="360" cy="135360"/>
            </a:xfrm>
            <a:prstGeom prst="straightConnector1">
              <a:avLst/>
            </a:prstGeom>
            <a:ln w="12700">
              <a:solidFill>
                <a:srgbClr val="ffffff"/>
              </a:solidFill>
              <a:round/>
            </a:ln>
          </p:spPr>
        </p:cxnSp>
        <p:cxnSp>
          <p:nvCxnSpPr>
            <p:cNvPr id="100" name="Google Shape;233;p17"/>
            <p:cNvCxnSpPr/>
            <p:nvPr/>
          </p:nvCxnSpPr>
          <p:spPr>
            <a:xfrm>
              <a:off x="3540960" y="817200"/>
              <a:ext cx="360" cy="135360"/>
            </a:xfrm>
            <a:prstGeom prst="straightConnector1">
              <a:avLst/>
            </a:prstGeom>
            <a:ln w="12700">
              <a:solidFill>
                <a:srgbClr val="ffffff"/>
              </a:solidFill>
              <a:round/>
            </a:ln>
          </p:spPr>
        </p:cxnSp>
        <p:cxnSp>
          <p:nvCxnSpPr>
            <p:cNvPr id="101" name="Google Shape;234;p17"/>
            <p:cNvCxnSpPr/>
            <p:nvPr/>
          </p:nvCxnSpPr>
          <p:spPr>
            <a:xfrm>
              <a:off x="3616920" y="817200"/>
              <a:ext cx="360" cy="135360"/>
            </a:xfrm>
            <a:prstGeom prst="straightConnector1">
              <a:avLst/>
            </a:prstGeom>
            <a:ln w="12700">
              <a:solidFill>
                <a:srgbClr val="ffffff"/>
              </a:solidFill>
              <a:round/>
            </a:ln>
          </p:spPr>
        </p:cxnSp>
        <p:cxnSp>
          <p:nvCxnSpPr>
            <p:cNvPr id="102" name="Google Shape;235;p17"/>
            <p:cNvCxnSpPr/>
            <p:nvPr/>
          </p:nvCxnSpPr>
          <p:spPr>
            <a:xfrm>
              <a:off x="3692880" y="817200"/>
              <a:ext cx="360" cy="135360"/>
            </a:xfrm>
            <a:prstGeom prst="straightConnector1">
              <a:avLst/>
            </a:prstGeom>
            <a:ln w="12700">
              <a:solidFill>
                <a:srgbClr val="ffffff"/>
              </a:solidFill>
              <a:round/>
            </a:ln>
          </p:spPr>
        </p:cxnSp>
        <p:cxnSp>
          <p:nvCxnSpPr>
            <p:cNvPr id="103" name="Google Shape;236;p17"/>
            <p:cNvCxnSpPr/>
            <p:nvPr/>
          </p:nvCxnSpPr>
          <p:spPr>
            <a:xfrm>
              <a:off x="3768840" y="817200"/>
              <a:ext cx="360" cy="135360"/>
            </a:xfrm>
            <a:prstGeom prst="straightConnector1">
              <a:avLst/>
            </a:prstGeom>
            <a:ln w="12700">
              <a:solidFill>
                <a:srgbClr val="ffffff"/>
              </a:solidFill>
              <a:round/>
            </a:ln>
          </p:spPr>
        </p:cxnSp>
        <p:cxnSp>
          <p:nvCxnSpPr>
            <p:cNvPr id="104" name="Google Shape;237;p17"/>
            <p:cNvCxnSpPr/>
            <p:nvPr/>
          </p:nvCxnSpPr>
          <p:spPr>
            <a:xfrm>
              <a:off x="3844800" y="817200"/>
              <a:ext cx="360" cy="135360"/>
            </a:xfrm>
            <a:prstGeom prst="straightConnector1">
              <a:avLst/>
            </a:prstGeom>
            <a:ln w="12700">
              <a:solidFill>
                <a:srgbClr val="ffffff"/>
              </a:solidFill>
              <a:round/>
            </a:ln>
          </p:spPr>
        </p:cxnSp>
        <p:cxnSp>
          <p:nvCxnSpPr>
            <p:cNvPr id="105" name="Google Shape;238;p17"/>
            <p:cNvCxnSpPr/>
            <p:nvPr/>
          </p:nvCxnSpPr>
          <p:spPr>
            <a:xfrm>
              <a:off x="3920760" y="817200"/>
              <a:ext cx="360" cy="135360"/>
            </a:xfrm>
            <a:prstGeom prst="straightConnector1">
              <a:avLst/>
            </a:prstGeom>
            <a:ln w="12700">
              <a:solidFill>
                <a:srgbClr val="ffffff"/>
              </a:solidFill>
              <a:round/>
            </a:ln>
          </p:spPr>
        </p:cxnSp>
        <p:cxnSp>
          <p:nvCxnSpPr>
            <p:cNvPr id="106" name="Google Shape;239;p17"/>
            <p:cNvCxnSpPr/>
            <p:nvPr/>
          </p:nvCxnSpPr>
          <p:spPr>
            <a:xfrm>
              <a:off x="3996720" y="817200"/>
              <a:ext cx="360" cy="135360"/>
            </a:xfrm>
            <a:prstGeom prst="straightConnector1">
              <a:avLst/>
            </a:prstGeom>
            <a:ln w="12700">
              <a:solidFill>
                <a:srgbClr val="ffffff"/>
              </a:solidFill>
              <a:round/>
            </a:ln>
          </p:spPr>
        </p:cxnSp>
        <p:cxnSp>
          <p:nvCxnSpPr>
            <p:cNvPr id="107" name="Google Shape;240;p17"/>
            <p:cNvCxnSpPr/>
            <p:nvPr/>
          </p:nvCxnSpPr>
          <p:spPr>
            <a:xfrm>
              <a:off x="4072680" y="817200"/>
              <a:ext cx="360" cy="135360"/>
            </a:xfrm>
            <a:prstGeom prst="straightConnector1">
              <a:avLst/>
            </a:prstGeom>
            <a:ln w="12700">
              <a:solidFill>
                <a:srgbClr val="ffffff"/>
              </a:solidFill>
              <a:round/>
            </a:ln>
          </p:spPr>
        </p:cxnSp>
        <p:cxnSp>
          <p:nvCxnSpPr>
            <p:cNvPr id="108" name="Google Shape;241;p17"/>
            <p:cNvCxnSpPr/>
            <p:nvPr/>
          </p:nvCxnSpPr>
          <p:spPr>
            <a:xfrm>
              <a:off x="4148640" y="817200"/>
              <a:ext cx="360" cy="135360"/>
            </a:xfrm>
            <a:prstGeom prst="straightConnector1">
              <a:avLst/>
            </a:prstGeom>
            <a:ln w="12700">
              <a:solidFill>
                <a:srgbClr val="ffffff"/>
              </a:solidFill>
              <a:round/>
            </a:ln>
          </p:spPr>
        </p:cxnSp>
        <p:cxnSp>
          <p:nvCxnSpPr>
            <p:cNvPr id="109" name="Google Shape;242;p17"/>
            <p:cNvCxnSpPr/>
            <p:nvPr/>
          </p:nvCxnSpPr>
          <p:spPr>
            <a:xfrm>
              <a:off x="4224600" y="817200"/>
              <a:ext cx="360" cy="135360"/>
            </a:xfrm>
            <a:prstGeom prst="straightConnector1">
              <a:avLst/>
            </a:prstGeom>
            <a:ln w="12700">
              <a:solidFill>
                <a:srgbClr val="ffffff"/>
              </a:solidFill>
              <a:round/>
            </a:ln>
          </p:spPr>
        </p:cxnSp>
        <p:cxnSp>
          <p:nvCxnSpPr>
            <p:cNvPr id="110" name="Google Shape;243;p17"/>
            <p:cNvCxnSpPr/>
            <p:nvPr/>
          </p:nvCxnSpPr>
          <p:spPr>
            <a:xfrm>
              <a:off x="4300200" y="817200"/>
              <a:ext cx="360" cy="135360"/>
            </a:xfrm>
            <a:prstGeom prst="straightConnector1">
              <a:avLst/>
            </a:prstGeom>
            <a:ln w="12700">
              <a:solidFill>
                <a:srgbClr val="ffffff"/>
              </a:solidFill>
              <a:round/>
            </a:ln>
          </p:spPr>
        </p:cxnSp>
        <p:cxnSp>
          <p:nvCxnSpPr>
            <p:cNvPr id="111" name="Google Shape;244;p17"/>
            <p:cNvCxnSpPr/>
            <p:nvPr/>
          </p:nvCxnSpPr>
          <p:spPr>
            <a:xfrm>
              <a:off x="4376160" y="817200"/>
              <a:ext cx="360" cy="135360"/>
            </a:xfrm>
            <a:prstGeom prst="straightConnector1">
              <a:avLst/>
            </a:prstGeom>
            <a:ln w="12700">
              <a:solidFill>
                <a:srgbClr val="ffffff"/>
              </a:solidFill>
              <a:round/>
            </a:ln>
          </p:spPr>
        </p:cxnSp>
        <p:cxnSp>
          <p:nvCxnSpPr>
            <p:cNvPr id="112" name="Google Shape;245;p17"/>
            <p:cNvCxnSpPr/>
            <p:nvPr/>
          </p:nvCxnSpPr>
          <p:spPr>
            <a:xfrm>
              <a:off x="4452120" y="817200"/>
              <a:ext cx="360" cy="135360"/>
            </a:xfrm>
            <a:prstGeom prst="straightConnector1">
              <a:avLst/>
            </a:prstGeom>
            <a:ln w="12700">
              <a:solidFill>
                <a:srgbClr val="ffffff"/>
              </a:solidFill>
              <a:round/>
            </a:ln>
          </p:spPr>
        </p:cxnSp>
        <p:cxnSp>
          <p:nvCxnSpPr>
            <p:cNvPr id="113" name="Google Shape;246;p17"/>
            <p:cNvCxnSpPr/>
            <p:nvPr/>
          </p:nvCxnSpPr>
          <p:spPr>
            <a:xfrm>
              <a:off x="4528080" y="817200"/>
              <a:ext cx="360" cy="135360"/>
            </a:xfrm>
            <a:prstGeom prst="straightConnector1">
              <a:avLst/>
            </a:prstGeom>
            <a:ln w="12700">
              <a:solidFill>
                <a:srgbClr val="ffffff"/>
              </a:solidFill>
              <a:round/>
            </a:ln>
          </p:spPr>
        </p:cxnSp>
        <p:cxnSp>
          <p:nvCxnSpPr>
            <p:cNvPr id="114" name="Google Shape;247;p17"/>
            <p:cNvCxnSpPr/>
            <p:nvPr/>
          </p:nvCxnSpPr>
          <p:spPr>
            <a:xfrm>
              <a:off x="4604040" y="817200"/>
              <a:ext cx="360" cy="135360"/>
            </a:xfrm>
            <a:prstGeom prst="straightConnector1">
              <a:avLst/>
            </a:prstGeom>
            <a:ln w="12700">
              <a:solidFill>
                <a:srgbClr val="ffffff"/>
              </a:solidFill>
              <a:round/>
            </a:ln>
          </p:spPr>
        </p:cxnSp>
        <p:cxnSp>
          <p:nvCxnSpPr>
            <p:cNvPr id="115" name="Google Shape;248;p17"/>
            <p:cNvCxnSpPr/>
            <p:nvPr/>
          </p:nvCxnSpPr>
          <p:spPr>
            <a:xfrm>
              <a:off x="4680000" y="817200"/>
              <a:ext cx="360" cy="135360"/>
            </a:xfrm>
            <a:prstGeom prst="straightConnector1">
              <a:avLst/>
            </a:prstGeom>
            <a:ln w="12700">
              <a:solidFill>
                <a:srgbClr val="ffffff"/>
              </a:solidFill>
              <a:round/>
            </a:ln>
          </p:spPr>
        </p:cxnSp>
        <p:cxnSp>
          <p:nvCxnSpPr>
            <p:cNvPr id="116" name="Google Shape;249;p17"/>
            <p:cNvCxnSpPr/>
            <p:nvPr/>
          </p:nvCxnSpPr>
          <p:spPr>
            <a:xfrm>
              <a:off x="4755960" y="817200"/>
              <a:ext cx="360" cy="135360"/>
            </a:xfrm>
            <a:prstGeom prst="straightConnector1">
              <a:avLst/>
            </a:prstGeom>
            <a:ln w="12700">
              <a:solidFill>
                <a:srgbClr val="ffffff"/>
              </a:solidFill>
              <a:round/>
            </a:ln>
          </p:spPr>
        </p:cxnSp>
        <p:cxnSp>
          <p:nvCxnSpPr>
            <p:cNvPr id="117" name="Google Shape;250;p17"/>
            <p:cNvCxnSpPr/>
            <p:nvPr/>
          </p:nvCxnSpPr>
          <p:spPr>
            <a:xfrm>
              <a:off x="4831920" y="817200"/>
              <a:ext cx="360" cy="135360"/>
            </a:xfrm>
            <a:prstGeom prst="straightConnector1">
              <a:avLst/>
            </a:prstGeom>
            <a:ln w="12700">
              <a:solidFill>
                <a:srgbClr val="ffffff"/>
              </a:solidFill>
              <a:round/>
            </a:ln>
          </p:spPr>
        </p:cxnSp>
        <p:cxnSp>
          <p:nvCxnSpPr>
            <p:cNvPr id="118" name="Google Shape;251;p17"/>
            <p:cNvCxnSpPr/>
            <p:nvPr/>
          </p:nvCxnSpPr>
          <p:spPr>
            <a:xfrm>
              <a:off x="4907880" y="817200"/>
              <a:ext cx="360" cy="135360"/>
            </a:xfrm>
            <a:prstGeom prst="straightConnector1">
              <a:avLst/>
            </a:prstGeom>
            <a:ln w="12700">
              <a:solidFill>
                <a:srgbClr val="ffffff"/>
              </a:solidFill>
              <a:round/>
            </a:ln>
          </p:spPr>
        </p:cxnSp>
        <p:cxnSp>
          <p:nvCxnSpPr>
            <p:cNvPr id="119" name="Google Shape;252;p17"/>
            <p:cNvCxnSpPr/>
            <p:nvPr/>
          </p:nvCxnSpPr>
          <p:spPr>
            <a:xfrm>
              <a:off x="4983840" y="817200"/>
              <a:ext cx="360" cy="135360"/>
            </a:xfrm>
            <a:prstGeom prst="straightConnector1">
              <a:avLst/>
            </a:prstGeom>
            <a:ln w="12700">
              <a:solidFill>
                <a:srgbClr val="ffffff"/>
              </a:solidFill>
              <a:round/>
            </a:ln>
          </p:spPr>
        </p:cxnSp>
        <p:cxnSp>
          <p:nvCxnSpPr>
            <p:cNvPr id="120" name="Google Shape;253;p17"/>
            <p:cNvCxnSpPr/>
            <p:nvPr/>
          </p:nvCxnSpPr>
          <p:spPr>
            <a:xfrm>
              <a:off x="5059800" y="817200"/>
              <a:ext cx="360" cy="135360"/>
            </a:xfrm>
            <a:prstGeom prst="straightConnector1">
              <a:avLst/>
            </a:prstGeom>
            <a:ln w="12700">
              <a:solidFill>
                <a:srgbClr val="ffffff"/>
              </a:solidFill>
              <a:round/>
            </a:ln>
          </p:spPr>
        </p:cxnSp>
        <p:cxnSp>
          <p:nvCxnSpPr>
            <p:cNvPr id="121" name="Google Shape;254;p17"/>
            <p:cNvCxnSpPr/>
            <p:nvPr/>
          </p:nvCxnSpPr>
          <p:spPr>
            <a:xfrm>
              <a:off x="5135760" y="817200"/>
              <a:ext cx="360" cy="135360"/>
            </a:xfrm>
            <a:prstGeom prst="straightConnector1">
              <a:avLst/>
            </a:prstGeom>
            <a:ln w="12700">
              <a:solidFill>
                <a:srgbClr val="ffffff"/>
              </a:solidFill>
              <a:round/>
            </a:ln>
          </p:spPr>
        </p:cxnSp>
        <p:cxnSp>
          <p:nvCxnSpPr>
            <p:cNvPr id="122" name="Google Shape;255;p17"/>
            <p:cNvCxnSpPr/>
            <p:nvPr/>
          </p:nvCxnSpPr>
          <p:spPr>
            <a:xfrm>
              <a:off x="5211720" y="817200"/>
              <a:ext cx="360" cy="135360"/>
            </a:xfrm>
            <a:prstGeom prst="straightConnector1">
              <a:avLst/>
            </a:prstGeom>
            <a:ln w="12700">
              <a:solidFill>
                <a:srgbClr val="ffffff"/>
              </a:solidFill>
              <a:round/>
            </a:ln>
          </p:spPr>
        </p:cxnSp>
        <p:cxnSp>
          <p:nvCxnSpPr>
            <p:cNvPr id="123" name="Google Shape;256;p17"/>
            <p:cNvCxnSpPr/>
            <p:nvPr/>
          </p:nvCxnSpPr>
          <p:spPr>
            <a:xfrm>
              <a:off x="5287680" y="817200"/>
              <a:ext cx="360" cy="135360"/>
            </a:xfrm>
            <a:prstGeom prst="straightConnector1">
              <a:avLst/>
            </a:prstGeom>
            <a:ln w="12700">
              <a:solidFill>
                <a:srgbClr val="ffffff"/>
              </a:solidFill>
              <a:round/>
            </a:ln>
          </p:spPr>
        </p:cxnSp>
        <p:cxnSp>
          <p:nvCxnSpPr>
            <p:cNvPr id="124" name="Google Shape;257;p17"/>
            <p:cNvCxnSpPr/>
            <p:nvPr/>
          </p:nvCxnSpPr>
          <p:spPr>
            <a:xfrm>
              <a:off x="5363640" y="817200"/>
              <a:ext cx="360" cy="135360"/>
            </a:xfrm>
            <a:prstGeom prst="straightConnector1">
              <a:avLst/>
            </a:prstGeom>
            <a:ln w="12700">
              <a:solidFill>
                <a:srgbClr val="ffffff"/>
              </a:solidFill>
              <a:round/>
            </a:ln>
          </p:spPr>
        </p:cxnSp>
        <p:cxnSp>
          <p:nvCxnSpPr>
            <p:cNvPr id="125" name="Google Shape;258;p17"/>
            <p:cNvCxnSpPr/>
            <p:nvPr/>
          </p:nvCxnSpPr>
          <p:spPr>
            <a:xfrm>
              <a:off x="5439600" y="817200"/>
              <a:ext cx="360" cy="135360"/>
            </a:xfrm>
            <a:prstGeom prst="straightConnector1">
              <a:avLst/>
            </a:prstGeom>
            <a:ln w="12700">
              <a:solidFill>
                <a:srgbClr val="ffffff"/>
              </a:solidFill>
              <a:round/>
            </a:ln>
          </p:spPr>
        </p:cxnSp>
        <p:cxnSp>
          <p:nvCxnSpPr>
            <p:cNvPr id="126" name="Google Shape;259;p17"/>
            <p:cNvCxnSpPr/>
            <p:nvPr/>
          </p:nvCxnSpPr>
          <p:spPr>
            <a:xfrm>
              <a:off x="5515560" y="817200"/>
              <a:ext cx="360" cy="135360"/>
            </a:xfrm>
            <a:prstGeom prst="straightConnector1">
              <a:avLst/>
            </a:prstGeom>
            <a:ln w="12700">
              <a:solidFill>
                <a:srgbClr val="ffffff"/>
              </a:solidFill>
              <a:round/>
            </a:ln>
          </p:spPr>
        </p:cxnSp>
        <p:cxnSp>
          <p:nvCxnSpPr>
            <p:cNvPr id="127" name="Google Shape;260;p17"/>
            <p:cNvCxnSpPr/>
            <p:nvPr/>
          </p:nvCxnSpPr>
          <p:spPr>
            <a:xfrm>
              <a:off x="5591160" y="817200"/>
              <a:ext cx="360" cy="135360"/>
            </a:xfrm>
            <a:prstGeom prst="straightConnector1">
              <a:avLst/>
            </a:prstGeom>
            <a:ln w="12700">
              <a:solidFill>
                <a:srgbClr val="ffffff"/>
              </a:solidFill>
              <a:round/>
            </a:ln>
          </p:spPr>
        </p:cxnSp>
        <p:cxnSp>
          <p:nvCxnSpPr>
            <p:cNvPr id="128" name="Google Shape;261;p17"/>
            <p:cNvCxnSpPr/>
            <p:nvPr/>
          </p:nvCxnSpPr>
          <p:spPr>
            <a:xfrm>
              <a:off x="5667120" y="817200"/>
              <a:ext cx="360" cy="135360"/>
            </a:xfrm>
            <a:prstGeom prst="straightConnector1">
              <a:avLst/>
            </a:prstGeom>
            <a:ln w="12700">
              <a:solidFill>
                <a:srgbClr val="ffffff"/>
              </a:solidFill>
              <a:round/>
            </a:ln>
          </p:spPr>
        </p:cxnSp>
        <p:cxnSp>
          <p:nvCxnSpPr>
            <p:cNvPr id="129" name="Google Shape;262;p17"/>
            <p:cNvCxnSpPr/>
            <p:nvPr/>
          </p:nvCxnSpPr>
          <p:spPr>
            <a:xfrm>
              <a:off x="5743080" y="817200"/>
              <a:ext cx="360" cy="135360"/>
            </a:xfrm>
            <a:prstGeom prst="straightConnector1">
              <a:avLst/>
            </a:prstGeom>
            <a:ln w="12700">
              <a:solidFill>
                <a:srgbClr val="ffffff"/>
              </a:solidFill>
              <a:round/>
            </a:ln>
          </p:spPr>
        </p:cxnSp>
        <p:cxnSp>
          <p:nvCxnSpPr>
            <p:cNvPr id="130" name="Google Shape;263;p17"/>
            <p:cNvCxnSpPr/>
            <p:nvPr/>
          </p:nvCxnSpPr>
          <p:spPr>
            <a:xfrm>
              <a:off x="5819040" y="817200"/>
              <a:ext cx="360" cy="135360"/>
            </a:xfrm>
            <a:prstGeom prst="straightConnector1">
              <a:avLst/>
            </a:prstGeom>
            <a:ln w="12700">
              <a:solidFill>
                <a:srgbClr val="ffffff"/>
              </a:solidFill>
              <a:round/>
            </a:ln>
          </p:spPr>
        </p:cxnSp>
        <p:cxnSp>
          <p:nvCxnSpPr>
            <p:cNvPr id="131" name="Google Shape;264;p17"/>
            <p:cNvCxnSpPr/>
            <p:nvPr/>
          </p:nvCxnSpPr>
          <p:spPr>
            <a:xfrm>
              <a:off x="5895000" y="817200"/>
              <a:ext cx="360" cy="135360"/>
            </a:xfrm>
            <a:prstGeom prst="straightConnector1">
              <a:avLst/>
            </a:prstGeom>
            <a:ln w="12700">
              <a:solidFill>
                <a:srgbClr val="ffffff"/>
              </a:solidFill>
              <a:round/>
            </a:ln>
          </p:spPr>
        </p:cxnSp>
        <p:cxnSp>
          <p:nvCxnSpPr>
            <p:cNvPr id="132" name="Google Shape;265;p17"/>
            <p:cNvCxnSpPr/>
            <p:nvPr/>
          </p:nvCxnSpPr>
          <p:spPr>
            <a:xfrm>
              <a:off x="5970960" y="817200"/>
              <a:ext cx="360" cy="135360"/>
            </a:xfrm>
            <a:prstGeom prst="straightConnector1">
              <a:avLst/>
            </a:prstGeom>
            <a:ln w="12700">
              <a:solidFill>
                <a:srgbClr val="ffffff"/>
              </a:solidFill>
              <a:round/>
            </a:ln>
          </p:spPr>
        </p:cxnSp>
        <p:cxnSp>
          <p:nvCxnSpPr>
            <p:cNvPr id="133" name="Google Shape;266;p17"/>
            <p:cNvCxnSpPr/>
            <p:nvPr/>
          </p:nvCxnSpPr>
          <p:spPr>
            <a:xfrm>
              <a:off x="6046920" y="817200"/>
              <a:ext cx="360" cy="135360"/>
            </a:xfrm>
            <a:prstGeom prst="straightConnector1">
              <a:avLst/>
            </a:prstGeom>
            <a:ln w="12700">
              <a:solidFill>
                <a:srgbClr val="ffffff"/>
              </a:solidFill>
              <a:round/>
            </a:ln>
          </p:spPr>
        </p:cxnSp>
        <p:cxnSp>
          <p:nvCxnSpPr>
            <p:cNvPr id="134" name="Google Shape;267;p17"/>
            <p:cNvCxnSpPr/>
            <p:nvPr/>
          </p:nvCxnSpPr>
          <p:spPr>
            <a:xfrm>
              <a:off x="6122880" y="817200"/>
              <a:ext cx="360" cy="135360"/>
            </a:xfrm>
            <a:prstGeom prst="straightConnector1">
              <a:avLst/>
            </a:prstGeom>
            <a:ln w="12700">
              <a:solidFill>
                <a:srgbClr val="ffffff"/>
              </a:solidFill>
              <a:round/>
            </a:ln>
          </p:spPr>
        </p:cxnSp>
        <p:cxnSp>
          <p:nvCxnSpPr>
            <p:cNvPr id="135" name="Google Shape;268;p17"/>
            <p:cNvCxnSpPr/>
            <p:nvPr/>
          </p:nvCxnSpPr>
          <p:spPr>
            <a:xfrm>
              <a:off x="6198840" y="817200"/>
              <a:ext cx="360" cy="135360"/>
            </a:xfrm>
            <a:prstGeom prst="straightConnector1">
              <a:avLst/>
            </a:prstGeom>
            <a:ln w="12700">
              <a:solidFill>
                <a:srgbClr val="ffffff"/>
              </a:solidFill>
              <a:round/>
            </a:ln>
          </p:spPr>
        </p:cxnSp>
        <p:cxnSp>
          <p:nvCxnSpPr>
            <p:cNvPr id="136" name="Google Shape;269;p17"/>
            <p:cNvCxnSpPr/>
            <p:nvPr/>
          </p:nvCxnSpPr>
          <p:spPr>
            <a:xfrm>
              <a:off x="6274800" y="817200"/>
              <a:ext cx="360" cy="135360"/>
            </a:xfrm>
            <a:prstGeom prst="straightConnector1">
              <a:avLst/>
            </a:prstGeom>
            <a:ln w="12700">
              <a:solidFill>
                <a:srgbClr val="ffffff"/>
              </a:solidFill>
              <a:round/>
            </a:ln>
          </p:spPr>
        </p:cxnSp>
        <p:cxnSp>
          <p:nvCxnSpPr>
            <p:cNvPr id="137" name="Google Shape;270;p17"/>
            <p:cNvCxnSpPr/>
            <p:nvPr/>
          </p:nvCxnSpPr>
          <p:spPr>
            <a:xfrm>
              <a:off x="6350760" y="817200"/>
              <a:ext cx="360" cy="135360"/>
            </a:xfrm>
            <a:prstGeom prst="straightConnector1">
              <a:avLst/>
            </a:prstGeom>
            <a:ln w="12700">
              <a:solidFill>
                <a:srgbClr val="ffffff"/>
              </a:solidFill>
              <a:round/>
            </a:ln>
          </p:spPr>
        </p:cxnSp>
        <p:cxnSp>
          <p:nvCxnSpPr>
            <p:cNvPr id="138" name="Google Shape;271;p17"/>
            <p:cNvCxnSpPr/>
            <p:nvPr/>
          </p:nvCxnSpPr>
          <p:spPr>
            <a:xfrm>
              <a:off x="6426720" y="817200"/>
              <a:ext cx="360" cy="135360"/>
            </a:xfrm>
            <a:prstGeom prst="straightConnector1">
              <a:avLst/>
            </a:prstGeom>
            <a:ln w="12700">
              <a:solidFill>
                <a:srgbClr val="ffffff"/>
              </a:solidFill>
              <a:round/>
            </a:ln>
          </p:spPr>
        </p:cxnSp>
        <p:cxnSp>
          <p:nvCxnSpPr>
            <p:cNvPr id="139" name="Google Shape;272;p17"/>
            <p:cNvCxnSpPr/>
            <p:nvPr/>
          </p:nvCxnSpPr>
          <p:spPr>
            <a:xfrm>
              <a:off x="6502680" y="817200"/>
              <a:ext cx="360" cy="135360"/>
            </a:xfrm>
            <a:prstGeom prst="straightConnector1">
              <a:avLst/>
            </a:prstGeom>
            <a:ln w="12700">
              <a:solidFill>
                <a:srgbClr val="ffffff"/>
              </a:solidFill>
              <a:round/>
            </a:ln>
          </p:spPr>
        </p:cxnSp>
        <p:cxnSp>
          <p:nvCxnSpPr>
            <p:cNvPr id="140" name="Google Shape;273;p17"/>
            <p:cNvCxnSpPr/>
            <p:nvPr/>
          </p:nvCxnSpPr>
          <p:spPr>
            <a:xfrm>
              <a:off x="6578640" y="817200"/>
              <a:ext cx="360" cy="135360"/>
            </a:xfrm>
            <a:prstGeom prst="straightConnector1">
              <a:avLst/>
            </a:prstGeom>
            <a:ln w="12700">
              <a:solidFill>
                <a:srgbClr val="ffffff"/>
              </a:solidFill>
              <a:round/>
            </a:ln>
          </p:spPr>
        </p:cxnSp>
        <p:cxnSp>
          <p:nvCxnSpPr>
            <p:cNvPr id="141" name="Google Shape;274;p17"/>
            <p:cNvCxnSpPr/>
            <p:nvPr/>
          </p:nvCxnSpPr>
          <p:spPr>
            <a:xfrm>
              <a:off x="6654600" y="817200"/>
              <a:ext cx="360" cy="135360"/>
            </a:xfrm>
            <a:prstGeom prst="straightConnector1">
              <a:avLst/>
            </a:prstGeom>
            <a:ln w="12700">
              <a:solidFill>
                <a:srgbClr val="ffffff"/>
              </a:solidFill>
              <a:round/>
            </a:ln>
          </p:spPr>
        </p:cxnSp>
        <p:cxnSp>
          <p:nvCxnSpPr>
            <p:cNvPr id="142" name="Google Shape;275;p17"/>
            <p:cNvCxnSpPr/>
            <p:nvPr/>
          </p:nvCxnSpPr>
          <p:spPr>
            <a:xfrm>
              <a:off x="6730560" y="817200"/>
              <a:ext cx="360" cy="135360"/>
            </a:xfrm>
            <a:prstGeom prst="straightConnector1">
              <a:avLst/>
            </a:prstGeom>
            <a:ln w="12700">
              <a:solidFill>
                <a:srgbClr val="ffffff"/>
              </a:solidFill>
              <a:round/>
            </a:ln>
          </p:spPr>
        </p:cxnSp>
        <p:cxnSp>
          <p:nvCxnSpPr>
            <p:cNvPr id="143" name="Google Shape;276;p17"/>
            <p:cNvCxnSpPr/>
            <p:nvPr/>
          </p:nvCxnSpPr>
          <p:spPr>
            <a:xfrm>
              <a:off x="6806520" y="817200"/>
              <a:ext cx="360" cy="135360"/>
            </a:xfrm>
            <a:prstGeom prst="straightConnector1">
              <a:avLst/>
            </a:prstGeom>
            <a:ln w="12700">
              <a:solidFill>
                <a:srgbClr val="ffffff"/>
              </a:solidFill>
              <a:round/>
            </a:ln>
          </p:spPr>
        </p:cxnSp>
        <p:cxnSp>
          <p:nvCxnSpPr>
            <p:cNvPr id="144" name="Google Shape;277;p17"/>
            <p:cNvCxnSpPr/>
            <p:nvPr/>
          </p:nvCxnSpPr>
          <p:spPr>
            <a:xfrm>
              <a:off x="6882120" y="817200"/>
              <a:ext cx="360" cy="135360"/>
            </a:xfrm>
            <a:prstGeom prst="straightConnector1">
              <a:avLst/>
            </a:prstGeom>
            <a:ln w="12700">
              <a:solidFill>
                <a:srgbClr val="ffffff"/>
              </a:solidFill>
              <a:round/>
            </a:ln>
          </p:spPr>
        </p:cxnSp>
        <p:cxnSp>
          <p:nvCxnSpPr>
            <p:cNvPr id="145" name="Google Shape;278;p17"/>
            <p:cNvCxnSpPr/>
            <p:nvPr/>
          </p:nvCxnSpPr>
          <p:spPr>
            <a:xfrm>
              <a:off x="6958080" y="817200"/>
              <a:ext cx="360" cy="135360"/>
            </a:xfrm>
            <a:prstGeom prst="straightConnector1">
              <a:avLst/>
            </a:prstGeom>
            <a:ln w="12700">
              <a:solidFill>
                <a:srgbClr val="ffffff"/>
              </a:solidFill>
              <a:round/>
            </a:ln>
          </p:spPr>
        </p:cxnSp>
        <p:cxnSp>
          <p:nvCxnSpPr>
            <p:cNvPr id="146" name="Google Shape;279;p17"/>
            <p:cNvCxnSpPr/>
            <p:nvPr/>
          </p:nvCxnSpPr>
          <p:spPr>
            <a:xfrm>
              <a:off x="7034040" y="817200"/>
              <a:ext cx="360" cy="135360"/>
            </a:xfrm>
            <a:prstGeom prst="straightConnector1">
              <a:avLst/>
            </a:prstGeom>
            <a:ln w="12700">
              <a:solidFill>
                <a:srgbClr val="ffffff"/>
              </a:solidFill>
              <a:round/>
            </a:ln>
          </p:spPr>
        </p:cxnSp>
        <p:cxnSp>
          <p:nvCxnSpPr>
            <p:cNvPr id="147" name="Google Shape;280;p17"/>
            <p:cNvCxnSpPr/>
            <p:nvPr/>
          </p:nvCxnSpPr>
          <p:spPr>
            <a:xfrm>
              <a:off x="7110000" y="817200"/>
              <a:ext cx="360" cy="135360"/>
            </a:xfrm>
            <a:prstGeom prst="straightConnector1">
              <a:avLst/>
            </a:prstGeom>
            <a:ln w="12700">
              <a:solidFill>
                <a:srgbClr val="ffffff"/>
              </a:solidFill>
              <a:round/>
            </a:ln>
          </p:spPr>
        </p:cxnSp>
        <p:cxnSp>
          <p:nvCxnSpPr>
            <p:cNvPr id="148" name="Google Shape;281;p17"/>
            <p:cNvCxnSpPr/>
            <p:nvPr/>
          </p:nvCxnSpPr>
          <p:spPr>
            <a:xfrm>
              <a:off x="7185960" y="817200"/>
              <a:ext cx="360" cy="135360"/>
            </a:xfrm>
            <a:prstGeom prst="straightConnector1">
              <a:avLst/>
            </a:prstGeom>
            <a:ln w="12700">
              <a:solidFill>
                <a:srgbClr val="ffffff"/>
              </a:solidFill>
              <a:round/>
            </a:ln>
          </p:spPr>
        </p:cxnSp>
        <p:cxnSp>
          <p:nvCxnSpPr>
            <p:cNvPr id="149" name="Google Shape;282;p17"/>
            <p:cNvCxnSpPr/>
            <p:nvPr/>
          </p:nvCxnSpPr>
          <p:spPr>
            <a:xfrm>
              <a:off x="7261920" y="817200"/>
              <a:ext cx="360" cy="135360"/>
            </a:xfrm>
            <a:prstGeom prst="straightConnector1">
              <a:avLst/>
            </a:prstGeom>
            <a:ln w="12700">
              <a:solidFill>
                <a:srgbClr val="ffffff"/>
              </a:solidFill>
              <a:round/>
            </a:ln>
          </p:spPr>
        </p:cxnSp>
        <p:cxnSp>
          <p:nvCxnSpPr>
            <p:cNvPr id="150" name="Google Shape;283;p17"/>
            <p:cNvCxnSpPr/>
            <p:nvPr/>
          </p:nvCxnSpPr>
          <p:spPr>
            <a:xfrm>
              <a:off x="7337880" y="817200"/>
              <a:ext cx="360" cy="135360"/>
            </a:xfrm>
            <a:prstGeom prst="straightConnector1">
              <a:avLst/>
            </a:prstGeom>
            <a:ln w="12700">
              <a:solidFill>
                <a:srgbClr val="ffffff"/>
              </a:solidFill>
              <a:round/>
            </a:ln>
          </p:spPr>
        </p:cxnSp>
        <p:cxnSp>
          <p:nvCxnSpPr>
            <p:cNvPr id="151" name="Google Shape;284;p17"/>
            <p:cNvCxnSpPr/>
            <p:nvPr/>
          </p:nvCxnSpPr>
          <p:spPr>
            <a:xfrm>
              <a:off x="7413840" y="817200"/>
              <a:ext cx="360" cy="135360"/>
            </a:xfrm>
            <a:prstGeom prst="straightConnector1">
              <a:avLst/>
            </a:prstGeom>
            <a:ln w="12700">
              <a:solidFill>
                <a:srgbClr val="ffffff"/>
              </a:solidFill>
              <a:round/>
            </a:ln>
          </p:spPr>
        </p:cxnSp>
        <p:cxnSp>
          <p:nvCxnSpPr>
            <p:cNvPr id="152" name="Google Shape;285;p17"/>
            <p:cNvCxnSpPr/>
            <p:nvPr/>
          </p:nvCxnSpPr>
          <p:spPr>
            <a:xfrm>
              <a:off x="7489800" y="817200"/>
              <a:ext cx="360" cy="135360"/>
            </a:xfrm>
            <a:prstGeom prst="straightConnector1">
              <a:avLst/>
            </a:prstGeom>
            <a:ln w="12700">
              <a:solidFill>
                <a:srgbClr val="ffffff"/>
              </a:solidFill>
              <a:round/>
            </a:ln>
          </p:spPr>
        </p:cxnSp>
        <p:cxnSp>
          <p:nvCxnSpPr>
            <p:cNvPr id="153" name="Google Shape;286;p17"/>
            <p:cNvCxnSpPr/>
            <p:nvPr/>
          </p:nvCxnSpPr>
          <p:spPr>
            <a:xfrm>
              <a:off x="7565760" y="817200"/>
              <a:ext cx="360" cy="135360"/>
            </a:xfrm>
            <a:prstGeom prst="straightConnector1">
              <a:avLst/>
            </a:prstGeom>
            <a:ln w="12700">
              <a:solidFill>
                <a:srgbClr val="ffffff"/>
              </a:solidFill>
              <a:round/>
            </a:ln>
          </p:spPr>
        </p:cxnSp>
        <p:cxnSp>
          <p:nvCxnSpPr>
            <p:cNvPr id="154" name="Google Shape;287;p17"/>
            <p:cNvCxnSpPr/>
            <p:nvPr/>
          </p:nvCxnSpPr>
          <p:spPr>
            <a:xfrm>
              <a:off x="7641720" y="817200"/>
              <a:ext cx="360" cy="135360"/>
            </a:xfrm>
            <a:prstGeom prst="straightConnector1">
              <a:avLst/>
            </a:prstGeom>
            <a:ln w="12700">
              <a:solidFill>
                <a:srgbClr val="ffffff"/>
              </a:solidFill>
              <a:round/>
            </a:ln>
          </p:spPr>
        </p:cxnSp>
        <p:cxnSp>
          <p:nvCxnSpPr>
            <p:cNvPr id="155" name="Google Shape;288;p17"/>
            <p:cNvCxnSpPr/>
            <p:nvPr/>
          </p:nvCxnSpPr>
          <p:spPr>
            <a:xfrm>
              <a:off x="7717680" y="817200"/>
              <a:ext cx="360" cy="135360"/>
            </a:xfrm>
            <a:prstGeom prst="straightConnector1">
              <a:avLst/>
            </a:prstGeom>
            <a:ln w="12700">
              <a:solidFill>
                <a:srgbClr val="ffffff"/>
              </a:solidFill>
              <a:round/>
            </a:ln>
          </p:spPr>
        </p:cxnSp>
        <p:cxnSp>
          <p:nvCxnSpPr>
            <p:cNvPr id="156" name="Google Shape;289;p17"/>
            <p:cNvCxnSpPr/>
            <p:nvPr/>
          </p:nvCxnSpPr>
          <p:spPr>
            <a:xfrm>
              <a:off x="7793640" y="817200"/>
              <a:ext cx="360" cy="135360"/>
            </a:xfrm>
            <a:prstGeom prst="straightConnector1">
              <a:avLst/>
            </a:prstGeom>
            <a:ln w="12700">
              <a:solidFill>
                <a:srgbClr val="ffffff"/>
              </a:solidFill>
              <a:round/>
            </a:ln>
          </p:spPr>
        </p:cxnSp>
        <p:cxnSp>
          <p:nvCxnSpPr>
            <p:cNvPr id="157" name="Google Shape;290;p17"/>
            <p:cNvCxnSpPr/>
            <p:nvPr/>
          </p:nvCxnSpPr>
          <p:spPr>
            <a:xfrm>
              <a:off x="7869600" y="817200"/>
              <a:ext cx="360" cy="135360"/>
            </a:xfrm>
            <a:prstGeom prst="straightConnector1">
              <a:avLst/>
            </a:prstGeom>
            <a:ln w="12700">
              <a:solidFill>
                <a:srgbClr val="ffffff"/>
              </a:solidFill>
              <a:round/>
            </a:ln>
          </p:spPr>
        </p:cxnSp>
        <p:cxnSp>
          <p:nvCxnSpPr>
            <p:cNvPr id="158" name="Google Shape;291;p17"/>
            <p:cNvCxnSpPr/>
            <p:nvPr/>
          </p:nvCxnSpPr>
          <p:spPr>
            <a:xfrm>
              <a:off x="7945560" y="817200"/>
              <a:ext cx="360" cy="135360"/>
            </a:xfrm>
            <a:prstGeom prst="straightConnector1">
              <a:avLst/>
            </a:prstGeom>
            <a:ln w="12700">
              <a:solidFill>
                <a:srgbClr val="ffffff"/>
              </a:solidFill>
              <a:round/>
            </a:ln>
          </p:spPr>
        </p:cxnSp>
        <p:cxnSp>
          <p:nvCxnSpPr>
            <p:cNvPr id="159" name="Google Shape;292;p17"/>
            <p:cNvCxnSpPr/>
            <p:nvPr/>
          </p:nvCxnSpPr>
          <p:spPr>
            <a:xfrm>
              <a:off x="8021520" y="817200"/>
              <a:ext cx="360" cy="135360"/>
            </a:xfrm>
            <a:prstGeom prst="straightConnector1">
              <a:avLst/>
            </a:prstGeom>
            <a:ln w="12700">
              <a:solidFill>
                <a:srgbClr val="ffffff"/>
              </a:solidFill>
              <a:round/>
            </a:ln>
          </p:spPr>
        </p:cxnSp>
        <p:cxnSp>
          <p:nvCxnSpPr>
            <p:cNvPr id="160" name="Google Shape;293;p17"/>
            <p:cNvCxnSpPr/>
            <p:nvPr/>
          </p:nvCxnSpPr>
          <p:spPr>
            <a:xfrm>
              <a:off x="8097480" y="817200"/>
              <a:ext cx="360" cy="135360"/>
            </a:xfrm>
            <a:prstGeom prst="straightConnector1">
              <a:avLst/>
            </a:prstGeom>
            <a:ln w="12700">
              <a:solidFill>
                <a:srgbClr val="ffffff"/>
              </a:solidFill>
              <a:round/>
            </a:ln>
          </p:spPr>
        </p:cxnSp>
        <p:cxnSp>
          <p:nvCxnSpPr>
            <p:cNvPr id="161" name="Google Shape;294;p17"/>
            <p:cNvCxnSpPr/>
            <p:nvPr/>
          </p:nvCxnSpPr>
          <p:spPr>
            <a:xfrm>
              <a:off x="8173080" y="817200"/>
              <a:ext cx="360" cy="135360"/>
            </a:xfrm>
            <a:prstGeom prst="straightConnector1">
              <a:avLst/>
            </a:prstGeom>
            <a:ln w="12700">
              <a:solidFill>
                <a:srgbClr val="ffffff"/>
              </a:solidFill>
              <a:round/>
            </a:ln>
          </p:spPr>
        </p:cxnSp>
        <p:cxnSp>
          <p:nvCxnSpPr>
            <p:cNvPr id="162" name="Google Shape;295;p17"/>
            <p:cNvCxnSpPr/>
            <p:nvPr/>
          </p:nvCxnSpPr>
          <p:spPr>
            <a:xfrm>
              <a:off x="8249040" y="817200"/>
              <a:ext cx="360" cy="135360"/>
            </a:xfrm>
            <a:prstGeom prst="straightConnector1">
              <a:avLst/>
            </a:prstGeom>
            <a:ln w="12700">
              <a:solidFill>
                <a:srgbClr val="ffffff"/>
              </a:solidFill>
              <a:round/>
            </a:ln>
          </p:spPr>
        </p:cxnSp>
        <p:cxnSp>
          <p:nvCxnSpPr>
            <p:cNvPr id="163" name="Google Shape;296;p17"/>
            <p:cNvCxnSpPr/>
            <p:nvPr/>
          </p:nvCxnSpPr>
          <p:spPr>
            <a:xfrm>
              <a:off x="8325000" y="817200"/>
              <a:ext cx="360" cy="135360"/>
            </a:xfrm>
            <a:prstGeom prst="straightConnector1">
              <a:avLst/>
            </a:prstGeom>
            <a:ln w="12700">
              <a:solidFill>
                <a:srgbClr val="ffffff"/>
              </a:solidFill>
              <a:round/>
            </a:ln>
          </p:spPr>
        </p:cxnSp>
        <p:cxnSp>
          <p:nvCxnSpPr>
            <p:cNvPr id="164" name="Google Shape;297;p17"/>
            <p:cNvCxnSpPr/>
            <p:nvPr/>
          </p:nvCxnSpPr>
          <p:spPr>
            <a:xfrm>
              <a:off x="8400960" y="817200"/>
              <a:ext cx="360" cy="135360"/>
            </a:xfrm>
            <a:prstGeom prst="straightConnector1">
              <a:avLst/>
            </a:prstGeom>
            <a:ln w="12700">
              <a:solidFill>
                <a:srgbClr val="ffffff"/>
              </a:solidFill>
              <a:round/>
            </a:ln>
          </p:spPr>
        </p:cxnSp>
        <p:cxnSp>
          <p:nvCxnSpPr>
            <p:cNvPr id="165" name="Google Shape;298;p17"/>
            <p:cNvCxnSpPr/>
            <p:nvPr/>
          </p:nvCxnSpPr>
          <p:spPr>
            <a:xfrm>
              <a:off x="8476920" y="817200"/>
              <a:ext cx="360" cy="135360"/>
            </a:xfrm>
            <a:prstGeom prst="straightConnector1">
              <a:avLst/>
            </a:prstGeom>
            <a:ln w="12700">
              <a:solidFill>
                <a:srgbClr val="ffffff"/>
              </a:solidFill>
              <a:round/>
            </a:ln>
          </p:spPr>
        </p:cxnSp>
        <p:cxnSp>
          <p:nvCxnSpPr>
            <p:cNvPr id="166" name="Google Shape;299;p17"/>
            <p:cNvCxnSpPr/>
            <p:nvPr/>
          </p:nvCxnSpPr>
          <p:spPr>
            <a:xfrm>
              <a:off x="8552880" y="817200"/>
              <a:ext cx="360" cy="135360"/>
            </a:xfrm>
            <a:prstGeom prst="straightConnector1">
              <a:avLst/>
            </a:prstGeom>
            <a:ln w="12700">
              <a:solidFill>
                <a:srgbClr val="ffffff"/>
              </a:solidFill>
              <a:round/>
            </a:ln>
          </p:spPr>
        </p:cxnSp>
        <p:cxnSp>
          <p:nvCxnSpPr>
            <p:cNvPr id="167" name="Google Shape;300;p17"/>
            <p:cNvCxnSpPr/>
            <p:nvPr/>
          </p:nvCxnSpPr>
          <p:spPr>
            <a:xfrm>
              <a:off x="8628840" y="817200"/>
              <a:ext cx="360" cy="135360"/>
            </a:xfrm>
            <a:prstGeom prst="straightConnector1">
              <a:avLst/>
            </a:prstGeom>
            <a:ln w="12700">
              <a:solidFill>
                <a:srgbClr val="ffffff"/>
              </a:solidFill>
              <a:round/>
            </a:ln>
          </p:spPr>
        </p:cxnSp>
        <p:cxnSp>
          <p:nvCxnSpPr>
            <p:cNvPr id="168" name="Google Shape;301;p17"/>
            <p:cNvCxnSpPr/>
            <p:nvPr/>
          </p:nvCxnSpPr>
          <p:spPr>
            <a:xfrm>
              <a:off x="8704800" y="817200"/>
              <a:ext cx="360" cy="135360"/>
            </a:xfrm>
            <a:prstGeom prst="straightConnector1">
              <a:avLst/>
            </a:prstGeom>
            <a:ln w="12700">
              <a:solidFill>
                <a:srgbClr val="ffffff"/>
              </a:solidFill>
              <a:round/>
            </a:ln>
          </p:spPr>
        </p:cxnSp>
        <p:cxnSp>
          <p:nvCxnSpPr>
            <p:cNvPr id="169" name="Google Shape;302;p17"/>
            <p:cNvCxnSpPr/>
            <p:nvPr/>
          </p:nvCxnSpPr>
          <p:spPr>
            <a:xfrm>
              <a:off x="8780760" y="817200"/>
              <a:ext cx="360" cy="135360"/>
            </a:xfrm>
            <a:prstGeom prst="straightConnector1">
              <a:avLst/>
            </a:prstGeom>
            <a:ln w="12700">
              <a:solidFill>
                <a:srgbClr val="ffffff"/>
              </a:solidFill>
              <a:round/>
            </a:ln>
          </p:spPr>
        </p:cxnSp>
        <p:cxnSp>
          <p:nvCxnSpPr>
            <p:cNvPr id="170" name="Google Shape;303;p17"/>
            <p:cNvCxnSpPr/>
            <p:nvPr/>
          </p:nvCxnSpPr>
          <p:spPr>
            <a:xfrm>
              <a:off x="8856720" y="817200"/>
              <a:ext cx="360" cy="135360"/>
            </a:xfrm>
            <a:prstGeom prst="straightConnector1">
              <a:avLst/>
            </a:prstGeom>
            <a:ln w="12700">
              <a:solidFill>
                <a:srgbClr val="ffffff"/>
              </a:solidFill>
              <a:round/>
            </a:ln>
          </p:spPr>
        </p:cxnSp>
        <p:cxnSp>
          <p:nvCxnSpPr>
            <p:cNvPr id="171" name="Google Shape;304;p17"/>
            <p:cNvCxnSpPr/>
            <p:nvPr/>
          </p:nvCxnSpPr>
          <p:spPr>
            <a:xfrm>
              <a:off x="8932680" y="817200"/>
              <a:ext cx="360" cy="135360"/>
            </a:xfrm>
            <a:prstGeom prst="straightConnector1">
              <a:avLst/>
            </a:prstGeom>
            <a:ln w="12700">
              <a:solidFill>
                <a:srgbClr val="ffffff"/>
              </a:solidFill>
              <a:round/>
            </a:ln>
          </p:spPr>
        </p:cxnSp>
        <p:cxnSp>
          <p:nvCxnSpPr>
            <p:cNvPr id="172" name="Google Shape;305;p17"/>
            <p:cNvCxnSpPr/>
            <p:nvPr/>
          </p:nvCxnSpPr>
          <p:spPr>
            <a:xfrm>
              <a:off x="9008640" y="817200"/>
              <a:ext cx="360" cy="135360"/>
            </a:xfrm>
            <a:prstGeom prst="straightConnector1">
              <a:avLst/>
            </a:prstGeom>
            <a:ln w="12700">
              <a:solidFill>
                <a:srgbClr val="ffffff"/>
              </a:solidFill>
              <a:round/>
            </a:ln>
          </p:spPr>
        </p:cxnSp>
        <p:cxnSp>
          <p:nvCxnSpPr>
            <p:cNvPr id="173" name="Google Shape;306;p17"/>
            <p:cNvCxnSpPr/>
            <p:nvPr/>
          </p:nvCxnSpPr>
          <p:spPr>
            <a:xfrm>
              <a:off x="9084600" y="817200"/>
              <a:ext cx="360" cy="135360"/>
            </a:xfrm>
            <a:prstGeom prst="straightConnector1">
              <a:avLst/>
            </a:prstGeom>
            <a:ln w="12700">
              <a:solidFill>
                <a:srgbClr val="ffffff"/>
              </a:solidFill>
              <a:round/>
            </a:ln>
          </p:spPr>
        </p:cxnSp>
      </p:grpSp>
      <p:pic>
        <p:nvPicPr>
          <p:cNvPr id="174" name="Google Shape;307;p17" descr="Y:\IMMAGINE _COORDINATA_2014\PPT\modello1\loghi_PNG\03_Polimi_logotipo_bandiera-1riga.png"/>
          <p:cNvPicPr/>
          <p:nvPr/>
        </p:nvPicPr>
        <p:blipFill>
          <a:blip r:embed="rId2"/>
          <a:stretch/>
        </p:blipFill>
        <p:spPr>
          <a:xfrm>
            <a:off x="6094800" y="4759920"/>
            <a:ext cx="2084760" cy="216720"/>
          </a:xfrm>
          <a:prstGeom prst="rect">
            <a:avLst/>
          </a:prstGeom>
          <a:ln w="0">
            <a:noFill/>
          </a:ln>
        </p:spPr>
      </p:pic>
    </p:spTree>
  </p:cSld>
  <p:clrMap bg1="lt1" bg2="lt2" tx1="dk1" tx2="dk2" accent1="accent1" accent2="accent2" accent3="accent3" accent4="accent4" accent5="accent5" accent6="accent6" hlink="hlink" folHlink="folHlink"/>
  <p:sldLayoutIdLst>
    <p:sldLayoutId id="2147483677" r:id="rId3"/>
  </p:sldLayoutIdLst>
</p:sldMaster>
</file>

<file path=ppt/slideMasters/slideMaster1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177" name="PlaceHolder 1"/>
          <p:cNvSpPr>
            <a:spLocks noGrp="1"/>
          </p:cNvSpPr>
          <p:nvPr>
            <p:ph type="title"/>
          </p:nvPr>
        </p:nvSpPr>
        <p:spPr>
          <a:xfrm>
            <a:off x="722160" y="3305160"/>
            <a:ext cx="7772040" cy="1021320"/>
          </a:xfrm>
          <a:prstGeom prst="rect">
            <a:avLst/>
          </a:prstGeom>
          <a:noFill/>
          <a:ln w="0">
            <a:noFill/>
          </a:ln>
        </p:spPr>
        <p:txBody>
          <a:bodyPr lIns="91440" rIns="91440" tIns="45720" bIns="45720" anchor="t">
            <a:normAutofit/>
          </a:bodyPr>
          <a:p>
            <a:pPr indent="0">
              <a:buNone/>
            </a:pPr>
            <a:r>
              <a:rPr b="0" lang="en-US" sz="4000" spc="-1" strike="noStrike">
                <a:solidFill>
                  <a:srgbClr val="000000"/>
                </a:solidFill>
                <a:latin typeface="Arial"/>
              </a:rPr>
              <a:t>Click to edit the title text format</a:t>
            </a:r>
            <a:endParaRPr b="0" lang="en-US" sz="4000" spc="-1" strike="noStrike">
              <a:solidFill>
                <a:srgbClr val="000000"/>
              </a:solidFill>
              <a:latin typeface="Arial"/>
            </a:endParaRPr>
          </a:p>
        </p:txBody>
      </p:sp>
      <p:sp>
        <p:nvSpPr>
          <p:cNvPr id="178" name="PlaceHolder 2"/>
          <p:cNvSpPr>
            <a:spLocks noGrp="1"/>
          </p:cNvSpPr>
          <p:nvPr>
            <p:ph type="body"/>
          </p:nvPr>
        </p:nvSpPr>
        <p:spPr>
          <a:xfrm>
            <a:off x="722160" y="2180160"/>
            <a:ext cx="7772040" cy="1124640"/>
          </a:xfrm>
          <a:prstGeom prst="rect">
            <a:avLst/>
          </a:prstGeom>
          <a:noFill/>
          <a:ln w="0">
            <a:noFill/>
          </a:ln>
        </p:spPr>
        <p:txBody>
          <a:bodyPr lIns="91440" rIns="91440" tIns="45720" bIns="45720" anchor="b">
            <a:normAutofit fontScale="30980" lnSpcReduction="10000"/>
          </a:bodyPr>
          <a:p>
            <a:pPr marL="432000" indent="-324000">
              <a:spcBef>
                <a:spcPts val="1417"/>
              </a:spcBef>
              <a:buClr>
                <a:srgbClr val="000000"/>
              </a:buClr>
              <a:buSzPct val="45000"/>
              <a:buFont typeface="Wingdings" charset="2"/>
              <a:buChar char=""/>
            </a:pPr>
            <a:r>
              <a:rPr b="0" lang="en-US" sz="2000" spc="-1" strike="noStrike">
                <a:solidFill>
                  <a:srgbClr val="000000"/>
                </a:solidFill>
                <a:latin typeface="Arial"/>
              </a:rPr>
              <a:t>Click to edit the outline text format</a:t>
            </a:r>
            <a:endParaRPr b="0" lang="en-US" sz="20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000" spc="-1" strike="noStrike">
                <a:solidFill>
                  <a:srgbClr val="000000"/>
                </a:solidFill>
                <a:latin typeface="Arial"/>
              </a:rPr>
              <a:t>Second Outline Level</a:t>
            </a:r>
            <a:endParaRPr b="0" lang="en-US" sz="20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2000" spc="-1" strike="noStrike">
                <a:solidFill>
                  <a:srgbClr val="000000"/>
                </a:solidFill>
                <a:latin typeface="Arial"/>
              </a:rPr>
              <a:t>Third Outline Level</a:t>
            </a:r>
            <a:endParaRPr b="0" lang="en-US" sz="20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2000" spc="-1" strike="noStrike">
                <a:solidFill>
                  <a:srgbClr val="000000"/>
                </a:solidFill>
                <a:latin typeface="Arial"/>
              </a:rPr>
              <a:t>Fourth Outline Level</a:t>
            </a:r>
            <a:endParaRPr b="0" lang="en-US"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
        <p:nvSpPr>
          <p:cNvPr id="179" name="PlaceHolder 3"/>
          <p:cNvSpPr>
            <a:spLocks noGrp="1"/>
          </p:cNvSpPr>
          <p:nvPr>
            <p:ph type="dt" idx="18"/>
          </p:nvPr>
        </p:nvSpPr>
        <p:spPr>
          <a:xfrm>
            <a:off x="457200" y="4767120"/>
            <a:ext cx="2133360" cy="273600"/>
          </a:xfrm>
          <a:prstGeom prst="rect">
            <a:avLst/>
          </a:prstGeom>
          <a:noFill/>
          <a:ln w="0">
            <a:noFill/>
          </a:ln>
        </p:spPr>
        <p:txBody>
          <a:bodyPr lIns="91440" rIns="91440" tIns="45720" bIns="45720" anchor="t">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&lt;date/time&gt;</a:t>
            </a:r>
            <a:endParaRPr b="0" lang="en-US" sz="1400" spc="-1" strike="noStrike">
              <a:solidFill>
                <a:srgbClr val="000000"/>
              </a:solidFill>
              <a:latin typeface="Times New Roman"/>
            </a:endParaRPr>
          </a:p>
        </p:txBody>
      </p:sp>
      <p:sp>
        <p:nvSpPr>
          <p:cNvPr id="180" name="PlaceHolder 4"/>
          <p:cNvSpPr>
            <a:spLocks noGrp="1"/>
          </p:cNvSpPr>
          <p:nvPr>
            <p:ph type="ftr" idx="19"/>
          </p:nvPr>
        </p:nvSpPr>
        <p:spPr>
          <a:xfrm>
            <a:off x="3124080" y="4767120"/>
            <a:ext cx="2895120" cy="273600"/>
          </a:xfrm>
          <a:prstGeom prst="rect">
            <a:avLst/>
          </a:prstGeom>
          <a:noFill/>
          <a:ln w="0">
            <a:noFill/>
          </a:ln>
        </p:spPr>
        <p:txBody>
          <a:bodyPr lIns="91440" rIns="91440" tIns="45720" bIns="45720" anchor="t">
            <a:noAutofit/>
          </a:bodyPr>
          <a:lstStyle>
            <a:lvl1pPr indent="0" algn="ctr">
              <a:buNone/>
              <a:defRPr b="0" lang="en-US" sz="1400" spc="-1" strike="noStrike">
                <a:solidFill>
                  <a:srgbClr val="000000"/>
                </a:solidFill>
                <a:latin typeface="Times New Roman"/>
              </a:defRPr>
            </a:lvl1pPr>
          </a:lstStyle>
          <a:p>
            <a:pPr indent="0" algn="ctr">
              <a:buNone/>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181" name="PlaceHolder 5"/>
          <p:cNvSpPr>
            <a:spLocks noGrp="1"/>
          </p:cNvSpPr>
          <p:nvPr>
            <p:ph type="sldNum" idx="20"/>
          </p:nvPr>
        </p:nvSpPr>
        <p:spPr>
          <a:xfrm>
            <a:off x="6553080" y="4767120"/>
            <a:ext cx="2133360" cy="273600"/>
          </a:xfrm>
          <a:prstGeom prst="rect">
            <a:avLst/>
          </a:prstGeom>
          <a:noFill/>
          <a:ln w="0">
            <a:noFill/>
          </a:ln>
        </p:spPr>
        <p:txBody>
          <a:bodyPr lIns="91440" rIns="91440" tIns="45720" bIns="45720" anchor="t">
            <a:noAutofit/>
          </a:bodyPr>
          <a:lstStyle>
            <a:lvl1pPr indent="0">
              <a:lnSpc>
                <a:spcPct val="100000"/>
              </a:lnSpc>
              <a:buNone/>
              <a:tabLst>
                <a:tab algn="l" pos="0"/>
              </a:tabLst>
              <a:defRPr b="0" lang="en-US" sz="1800" spc="-1" strike="noStrike">
                <a:solidFill>
                  <a:schemeClr val="dk1"/>
                </a:solidFill>
                <a:latin typeface="Calibri"/>
                <a:ea typeface="Calibri"/>
              </a:defRPr>
            </a:lvl1pPr>
          </a:lstStyle>
          <a:p>
            <a:pPr indent="0">
              <a:lnSpc>
                <a:spcPct val="100000"/>
              </a:lnSpc>
              <a:buNone/>
              <a:tabLst>
                <a:tab algn="l" pos="0"/>
              </a:tabLst>
            </a:pPr>
            <a:fld id="{DDC3207E-3D42-4FE3-AB66-0A8E7DFE10D8}" type="slidenum">
              <a:rPr b="0" lang="en-US" sz="1800" spc="-1" strike="noStrike">
                <a:solidFill>
                  <a:schemeClr val="dk1"/>
                </a:solidFill>
                <a:latin typeface="Calibri"/>
                <a:ea typeface="Calibri"/>
              </a:rPr>
              <a:t>&lt;number&gt;</a:t>
            </a:fld>
            <a:endParaRPr b="0" lang="en-US" sz="18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79" r:id="rId2"/>
  </p:sldLayoutIdLst>
</p:sldMaster>
</file>

<file path=ppt/slideMasters/slideMaster1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182" name="PlaceHolder 1"/>
          <p:cNvSpPr>
            <a:spLocks noGrp="1"/>
          </p:cNvSpPr>
          <p:nvPr>
            <p:ph type="title"/>
          </p:nvPr>
        </p:nvSpPr>
        <p:spPr>
          <a:xfrm>
            <a:off x="288360" y="104400"/>
            <a:ext cx="8580600" cy="630000"/>
          </a:xfrm>
          <a:prstGeom prst="rect">
            <a:avLst/>
          </a:prstGeom>
          <a:noFill/>
          <a:ln w="0">
            <a:noFill/>
          </a:ln>
        </p:spPr>
        <p:txBody>
          <a:bodyPr lIns="91440" rIns="91440" tIns="45720" bIns="45720" anchor="t">
            <a:normAutofit/>
          </a:bodyPr>
          <a:p>
            <a:pPr indent="0">
              <a:buNone/>
            </a:pPr>
            <a:r>
              <a:rPr b="0" lang="en-US" sz="2200" spc="-1" strike="noStrike">
                <a:solidFill>
                  <a:srgbClr val="000000"/>
                </a:solidFill>
                <a:latin typeface="Arial"/>
              </a:rPr>
              <a:t>Click to edit the title text format</a:t>
            </a:r>
            <a:endParaRPr b="0" lang="en-US" sz="2200" spc="-1" strike="noStrike">
              <a:solidFill>
                <a:srgbClr val="000000"/>
              </a:solidFill>
              <a:latin typeface="Arial"/>
            </a:endParaRPr>
          </a:p>
        </p:txBody>
      </p:sp>
      <p:sp>
        <p:nvSpPr>
          <p:cNvPr id="183" name="PlaceHolder 2"/>
          <p:cNvSpPr>
            <a:spLocks noGrp="1"/>
          </p:cNvSpPr>
          <p:nvPr>
            <p:ph type="body"/>
          </p:nvPr>
        </p:nvSpPr>
        <p:spPr>
          <a:xfrm>
            <a:off x="457200" y="1200240"/>
            <a:ext cx="4038120" cy="3394080"/>
          </a:xfrm>
          <a:prstGeom prst="rect">
            <a:avLst/>
          </a:prstGeom>
          <a:noFill/>
          <a:ln w="0">
            <a:noFill/>
          </a:ln>
        </p:spPr>
        <p:txBody>
          <a:bodyPr lIns="91440" rIns="91440" tIns="45720" bIns="45720" anchor="t">
            <a:normAutofit fontScale="62485"/>
          </a:bodyPr>
          <a:p>
            <a:pPr marL="432000" indent="-324000">
              <a:spcBef>
                <a:spcPts val="1417"/>
              </a:spcBef>
              <a:buClr>
                <a:srgbClr val="000000"/>
              </a:buClr>
              <a:buSzPct val="45000"/>
              <a:buFont typeface="Wingdings" charset="2"/>
              <a:buChar char=""/>
            </a:pPr>
            <a:r>
              <a:rPr b="0" lang="en-US" sz="2800" spc="-1" strike="noStrike">
                <a:solidFill>
                  <a:srgbClr val="000000"/>
                </a:solidFill>
                <a:latin typeface="Arial"/>
              </a:rPr>
              <a:t>Click to edit the outline text format</a:t>
            </a:r>
            <a:endParaRPr b="0" lang="en-US" sz="2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800" spc="-1" strike="noStrike">
                <a:solidFill>
                  <a:srgbClr val="000000"/>
                </a:solidFill>
                <a:latin typeface="Arial"/>
              </a:rPr>
              <a:t>Second Outline Level</a:t>
            </a:r>
            <a:endParaRPr b="0" lang="en-US"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2800" spc="-1" strike="noStrike">
                <a:solidFill>
                  <a:srgbClr val="000000"/>
                </a:solidFill>
                <a:latin typeface="Arial"/>
              </a:rPr>
              <a:t>Third Outline Level</a:t>
            </a:r>
            <a:endParaRPr b="0" lang="en-US" sz="2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2800" spc="-1" strike="noStrike">
                <a:solidFill>
                  <a:srgbClr val="000000"/>
                </a:solidFill>
                <a:latin typeface="Arial"/>
              </a:rPr>
              <a:t>Fourth Outline Level</a:t>
            </a:r>
            <a:endParaRPr b="0" lang="en-US" sz="2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800" spc="-1" strike="noStrike">
                <a:solidFill>
                  <a:srgbClr val="000000"/>
                </a:solidFill>
                <a:latin typeface="Arial"/>
              </a:rPr>
              <a:t>Fifth Outline Level</a:t>
            </a:r>
            <a:endParaRPr b="0" lang="en-US" sz="2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800" spc="-1" strike="noStrike">
                <a:solidFill>
                  <a:srgbClr val="000000"/>
                </a:solidFill>
                <a:latin typeface="Arial"/>
              </a:rPr>
              <a:t>Sixth Outline Level</a:t>
            </a:r>
            <a:endParaRPr b="0" lang="en-US" sz="2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800" spc="-1" strike="noStrike">
                <a:solidFill>
                  <a:srgbClr val="000000"/>
                </a:solidFill>
                <a:latin typeface="Arial"/>
              </a:rPr>
              <a:t>Seventh Outline Level</a:t>
            </a:r>
            <a:endParaRPr b="0" lang="en-US" sz="2800" spc="-1" strike="noStrike">
              <a:solidFill>
                <a:srgbClr val="000000"/>
              </a:solidFill>
              <a:latin typeface="Arial"/>
            </a:endParaRPr>
          </a:p>
        </p:txBody>
      </p:sp>
      <p:sp>
        <p:nvSpPr>
          <p:cNvPr id="184" name="PlaceHolder 3"/>
          <p:cNvSpPr>
            <a:spLocks noGrp="1"/>
          </p:cNvSpPr>
          <p:nvPr>
            <p:ph type="body"/>
          </p:nvPr>
        </p:nvSpPr>
        <p:spPr>
          <a:xfrm>
            <a:off x="4648320" y="1200240"/>
            <a:ext cx="4038120" cy="3394080"/>
          </a:xfrm>
          <a:prstGeom prst="rect">
            <a:avLst/>
          </a:prstGeom>
          <a:noFill/>
          <a:ln w="0">
            <a:noFill/>
          </a:ln>
        </p:spPr>
        <p:txBody>
          <a:bodyPr lIns="91440" rIns="91440" tIns="45720" bIns="45720" anchor="t">
            <a:normAutofit fontScale="62485"/>
          </a:bodyPr>
          <a:p>
            <a:pPr marL="432000" indent="-324000">
              <a:spcBef>
                <a:spcPts val="1417"/>
              </a:spcBef>
              <a:buClr>
                <a:srgbClr val="000000"/>
              </a:buClr>
              <a:buSzPct val="45000"/>
              <a:buFont typeface="Wingdings" charset="2"/>
              <a:buChar char=""/>
            </a:pPr>
            <a:r>
              <a:rPr b="0" lang="en-US" sz="2800" spc="-1" strike="noStrike">
                <a:solidFill>
                  <a:srgbClr val="000000"/>
                </a:solidFill>
                <a:latin typeface="Arial"/>
              </a:rPr>
              <a:t>Click to edit the outline text format</a:t>
            </a:r>
            <a:endParaRPr b="0" lang="en-US" sz="2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800" spc="-1" strike="noStrike">
                <a:solidFill>
                  <a:srgbClr val="000000"/>
                </a:solidFill>
                <a:latin typeface="Arial"/>
              </a:rPr>
              <a:t>Second Outline Level</a:t>
            </a:r>
            <a:endParaRPr b="0" lang="en-US"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2800" spc="-1" strike="noStrike">
                <a:solidFill>
                  <a:srgbClr val="000000"/>
                </a:solidFill>
                <a:latin typeface="Arial"/>
              </a:rPr>
              <a:t>Third Outline Level</a:t>
            </a:r>
            <a:endParaRPr b="0" lang="en-US" sz="2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2800" spc="-1" strike="noStrike">
                <a:solidFill>
                  <a:srgbClr val="000000"/>
                </a:solidFill>
                <a:latin typeface="Arial"/>
              </a:rPr>
              <a:t>Fourth Outline Level</a:t>
            </a:r>
            <a:endParaRPr b="0" lang="en-US" sz="2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800" spc="-1" strike="noStrike">
                <a:solidFill>
                  <a:srgbClr val="000000"/>
                </a:solidFill>
                <a:latin typeface="Arial"/>
              </a:rPr>
              <a:t>Fifth Outline Level</a:t>
            </a:r>
            <a:endParaRPr b="0" lang="en-US" sz="2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800" spc="-1" strike="noStrike">
                <a:solidFill>
                  <a:srgbClr val="000000"/>
                </a:solidFill>
                <a:latin typeface="Arial"/>
              </a:rPr>
              <a:t>Sixth Outline Level</a:t>
            </a:r>
            <a:endParaRPr b="0" lang="en-US" sz="2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800" spc="-1" strike="noStrike">
                <a:solidFill>
                  <a:srgbClr val="000000"/>
                </a:solidFill>
                <a:latin typeface="Arial"/>
              </a:rPr>
              <a:t>Seventh Outline Level</a:t>
            </a:r>
            <a:endParaRPr b="0" lang="en-US" sz="2800" spc="-1" strike="noStrike">
              <a:solidFill>
                <a:srgbClr val="000000"/>
              </a:solidFill>
              <a:latin typeface="Arial"/>
            </a:endParaRPr>
          </a:p>
        </p:txBody>
      </p:sp>
      <p:sp>
        <p:nvSpPr>
          <p:cNvPr id="185" name="PlaceHolder 4"/>
          <p:cNvSpPr>
            <a:spLocks noGrp="1"/>
          </p:cNvSpPr>
          <p:nvPr>
            <p:ph type="dt" idx="21"/>
          </p:nvPr>
        </p:nvSpPr>
        <p:spPr>
          <a:xfrm>
            <a:off x="457200" y="4767120"/>
            <a:ext cx="2133360" cy="273600"/>
          </a:xfrm>
          <a:prstGeom prst="rect">
            <a:avLst/>
          </a:prstGeom>
          <a:noFill/>
          <a:ln w="0">
            <a:noFill/>
          </a:ln>
        </p:spPr>
        <p:txBody>
          <a:bodyPr lIns="91440" rIns="91440" tIns="45720" bIns="45720" anchor="t">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&lt;date/time&gt;</a:t>
            </a:r>
            <a:endParaRPr b="0" lang="en-US" sz="1400" spc="-1" strike="noStrike">
              <a:solidFill>
                <a:srgbClr val="000000"/>
              </a:solidFill>
              <a:latin typeface="Times New Roman"/>
            </a:endParaRPr>
          </a:p>
        </p:txBody>
      </p:sp>
      <p:sp>
        <p:nvSpPr>
          <p:cNvPr id="186" name="PlaceHolder 5"/>
          <p:cNvSpPr>
            <a:spLocks noGrp="1"/>
          </p:cNvSpPr>
          <p:nvPr>
            <p:ph type="ftr" idx="22"/>
          </p:nvPr>
        </p:nvSpPr>
        <p:spPr>
          <a:xfrm>
            <a:off x="3124080" y="4767120"/>
            <a:ext cx="2895120" cy="273600"/>
          </a:xfrm>
          <a:prstGeom prst="rect">
            <a:avLst/>
          </a:prstGeom>
          <a:noFill/>
          <a:ln w="0">
            <a:noFill/>
          </a:ln>
        </p:spPr>
        <p:txBody>
          <a:bodyPr lIns="91440" rIns="91440" tIns="45720" bIns="45720" anchor="t">
            <a:noAutofit/>
          </a:bodyPr>
          <a:lstStyle>
            <a:lvl1pPr indent="0" algn="ctr">
              <a:buNone/>
              <a:defRPr b="0" lang="en-US" sz="1400" spc="-1" strike="noStrike">
                <a:solidFill>
                  <a:srgbClr val="000000"/>
                </a:solidFill>
                <a:latin typeface="Times New Roman"/>
              </a:defRPr>
            </a:lvl1pPr>
          </a:lstStyle>
          <a:p>
            <a:pPr indent="0" algn="ctr">
              <a:buNone/>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187" name="PlaceHolder 6"/>
          <p:cNvSpPr>
            <a:spLocks noGrp="1"/>
          </p:cNvSpPr>
          <p:nvPr>
            <p:ph type="sldNum" idx="23"/>
          </p:nvPr>
        </p:nvSpPr>
        <p:spPr>
          <a:xfrm>
            <a:off x="6553080" y="4767120"/>
            <a:ext cx="2133360" cy="273600"/>
          </a:xfrm>
          <a:prstGeom prst="rect">
            <a:avLst/>
          </a:prstGeom>
          <a:noFill/>
          <a:ln w="0">
            <a:noFill/>
          </a:ln>
        </p:spPr>
        <p:txBody>
          <a:bodyPr lIns="91440" rIns="91440" tIns="45720" bIns="45720" anchor="t">
            <a:noAutofit/>
          </a:bodyPr>
          <a:lstStyle>
            <a:lvl1pPr indent="0">
              <a:lnSpc>
                <a:spcPct val="100000"/>
              </a:lnSpc>
              <a:buNone/>
              <a:tabLst>
                <a:tab algn="l" pos="0"/>
              </a:tabLst>
              <a:defRPr b="0" lang="en-US" sz="1800" spc="-1" strike="noStrike">
                <a:solidFill>
                  <a:schemeClr val="dk1"/>
                </a:solidFill>
                <a:latin typeface="Calibri"/>
                <a:ea typeface="Calibri"/>
              </a:defRPr>
            </a:lvl1pPr>
          </a:lstStyle>
          <a:p>
            <a:pPr indent="0">
              <a:lnSpc>
                <a:spcPct val="100000"/>
              </a:lnSpc>
              <a:buNone/>
              <a:tabLst>
                <a:tab algn="l" pos="0"/>
              </a:tabLst>
            </a:pPr>
            <a:fld id="{08326A28-D18B-4AE5-A159-E7DC2B220C55}" type="slidenum">
              <a:rPr b="0" lang="en-US" sz="1800" spc="-1" strike="noStrike">
                <a:solidFill>
                  <a:schemeClr val="dk1"/>
                </a:solidFill>
                <a:latin typeface="Calibri"/>
                <a:ea typeface="Calibri"/>
              </a:rPr>
              <a:t>&lt;number&gt;</a:t>
            </a:fld>
            <a:endParaRPr b="0" lang="en-US" sz="18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81" r:id="rId2"/>
  </p:sldLayoutIdLst>
</p:sldMaster>
</file>

<file path=ppt/slideMasters/slideMaster1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191" name="PlaceHolder 1"/>
          <p:cNvSpPr>
            <a:spLocks noGrp="1"/>
          </p:cNvSpPr>
          <p:nvPr>
            <p:ph type="title"/>
          </p:nvPr>
        </p:nvSpPr>
        <p:spPr>
          <a:xfrm>
            <a:off x="288360" y="104400"/>
            <a:ext cx="8580600" cy="630000"/>
          </a:xfrm>
          <a:prstGeom prst="rect">
            <a:avLst/>
          </a:prstGeom>
          <a:noFill/>
          <a:ln w="0">
            <a:noFill/>
          </a:ln>
        </p:spPr>
        <p:txBody>
          <a:bodyPr lIns="91440" rIns="91440" tIns="45720" bIns="45720" anchor="t">
            <a:normAutofit/>
          </a:bodyPr>
          <a:p>
            <a:pPr indent="0">
              <a:buNone/>
            </a:pPr>
            <a:r>
              <a:rPr b="0" lang="en-US" sz="2200" spc="-1" strike="noStrike">
                <a:solidFill>
                  <a:srgbClr val="000000"/>
                </a:solidFill>
                <a:latin typeface="Arial"/>
              </a:rPr>
              <a:t>Click to edit the title text format</a:t>
            </a:r>
            <a:endParaRPr b="0" lang="en-US" sz="2200" spc="-1" strike="noStrike">
              <a:solidFill>
                <a:srgbClr val="000000"/>
              </a:solidFill>
              <a:latin typeface="Arial"/>
            </a:endParaRPr>
          </a:p>
        </p:txBody>
      </p:sp>
      <p:sp>
        <p:nvSpPr>
          <p:cNvPr id="192" name="PlaceHolder 2"/>
          <p:cNvSpPr>
            <a:spLocks noGrp="1"/>
          </p:cNvSpPr>
          <p:nvPr>
            <p:ph type="body"/>
          </p:nvPr>
        </p:nvSpPr>
        <p:spPr>
          <a:xfrm>
            <a:off x="457200" y="1151280"/>
            <a:ext cx="4039920" cy="479520"/>
          </a:xfrm>
          <a:prstGeom prst="rect">
            <a:avLst/>
          </a:prstGeom>
          <a:noFill/>
          <a:ln w="0">
            <a:noFill/>
          </a:ln>
        </p:spPr>
        <p:txBody>
          <a:bodyPr lIns="91440" rIns="91440" tIns="45720" bIns="45720" anchor="b">
            <a:normAutofit fontScale="1249" lnSpcReduction="10000"/>
          </a:bodyPr>
          <a:p>
            <a:pPr marL="432000" indent="-324000">
              <a:spcBef>
                <a:spcPts val="1417"/>
              </a:spcBef>
              <a:buClr>
                <a:srgbClr val="000000"/>
              </a:buClr>
              <a:buSzPct val="45000"/>
              <a:buFont typeface="Wingdings" charset="2"/>
              <a:buChar char=""/>
            </a:pPr>
            <a:r>
              <a:rPr b="0" lang="en-US" sz="2400" spc="-1" strike="noStrike">
                <a:solidFill>
                  <a:srgbClr val="000000"/>
                </a:solidFill>
                <a:latin typeface="Arial"/>
              </a:rPr>
              <a:t>Click to edit the outline text format</a:t>
            </a:r>
            <a:endParaRPr b="0" lang="en-US" sz="2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400" spc="-1" strike="noStrike">
                <a:solidFill>
                  <a:srgbClr val="000000"/>
                </a:solidFill>
                <a:latin typeface="Arial"/>
              </a:rPr>
              <a:t>Second Outline Level</a:t>
            </a:r>
            <a:endParaRPr b="0" lang="en-US" sz="2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2400" spc="-1" strike="noStrike">
                <a:solidFill>
                  <a:srgbClr val="000000"/>
                </a:solidFill>
                <a:latin typeface="Arial"/>
              </a:rPr>
              <a:t>Third Outline Level</a:t>
            </a:r>
            <a:endParaRPr b="0" lang="en-US"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2400" spc="-1" strike="noStrike">
                <a:solidFill>
                  <a:srgbClr val="000000"/>
                </a:solidFill>
                <a:latin typeface="Arial"/>
              </a:rPr>
              <a:t>Fourth Outline Level</a:t>
            </a:r>
            <a:endParaRPr b="0" lang="en-US" sz="2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400" spc="-1" strike="noStrike">
                <a:solidFill>
                  <a:srgbClr val="000000"/>
                </a:solidFill>
                <a:latin typeface="Arial"/>
              </a:rPr>
              <a:t>Fifth Outline Level</a:t>
            </a:r>
            <a:endParaRPr b="0" lang="en-US" sz="24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400" spc="-1" strike="noStrike">
                <a:solidFill>
                  <a:srgbClr val="000000"/>
                </a:solidFill>
                <a:latin typeface="Arial"/>
              </a:rPr>
              <a:t>Sixth Outline Level</a:t>
            </a:r>
            <a:endParaRPr b="0" lang="en-US" sz="24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400" spc="-1" strike="noStrike">
                <a:solidFill>
                  <a:srgbClr val="000000"/>
                </a:solidFill>
                <a:latin typeface="Arial"/>
              </a:rPr>
              <a:t>Seventh Outline Level</a:t>
            </a:r>
            <a:endParaRPr b="0" lang="en-US" sz="2400" spc="-1" strike="noStrike">
              <a:solidFill>
                <a:srgbClr val="000000"/>
              </a:solidFill>
              <a:latin typeface="Arial"/>
            </a:endParaRPr>
          </a:p>
        </p:txBody>
      </p:sp>
      <p:sp>
        <p:nvSpPr>
          <p:cNvPr id="193" name="PlaceHolder 3"/>
          <p:cNvSpPr>
            <a:spLocks noGrp="1"/>
          </p:cNvSpPr>
          <p:nvPr>
            <p:ph type="body"/>
          </p:nvPr>
        </p:nvSpPr>
        <p:spPr>
          <a:xfrm>
            <a:off x="457200" y="1631160"/>
            <a:ext cx="4039920" cy="2963160"/>
          </a:xfrm>
          <a:prstGeom prst="rect">
            <a:avLst/>
          </a:prstGeom>
          <a:noFill/>
          <a:ln w="0">
            <a:noFill/>
          </a:ln>
        </p:spPr>
        <p:txBody>
          <a:bodyPr lIns="91440" rIns="91440" tIns="45720" bIns="45720" anchor="t">
            <a:normAutofit fontScale="68306"/>
          </a:bodyPr>
          <a:p>
            <a:pPr marL="432000" indent="-324000">
              <a:spcBef>
                <a:spcPts val="1417"/>
              </a:spcBef>
              <a:buClr>
                <a:srgbClr val="000000"/>
              </a:buClr>
              <a:buSzPct val="45000"/>
              <a:buFont typeface="Wingdings" charset="2"/>
              <a:buChar char=""/>
            </a:pPr>
            <a:r>
              <a:rPr b="0" lang="en-US" sz="2400" spc="-1" strike="noStrike">
                <a:solidFill>
                  <a:srgbClr val="000000"/>
                </a:solidFill>
                <a:latin typeface="Arial"/>
              </a:rPr>
              <a:t>Click to edit the outline text format</a:t>
            </a:r>
            <a:endParaRPr b="0" lang="en-US" sz="2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400" spc="-1" strike="noStrike">
                <a:solidFill>
                  <a:srgbClr val="000000"/>
                </a:solidFill>
                <a:latin typeface="Arial"/>
              </a:rPr>
              <a:t>Second Outline Level</a:t>
            </a:r>
            <a:endParaRPr b="0" lang="en-US" sz="2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2400" spc="-1" strike="noStrike">
                <a:solidFill>
                  <a:srgbClr val="000000"/>
                </a:solidFill>
                <a:latin typeface="Arial"/>
              </a:rPr>
              <a:t>Third Outline Level</a:t>
            </a:r>
            <a:endParaRPr b="0" lang="en-US"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2400" spc="-1" strike="noStrike">
                <a:solidFill>
                  <a:srgbClr val="000000"/>
                </a:solidFill>
                <a:latin typeface="Arial"/>
              </a:rPr>
              <a:t>Fourth Outline Level</a:t>
            </a:r>
            <a:endParaRPr b="0" lang="en-US" sz="2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400" spc="-1" strike="noStrike">
                <a:solidFill>
                  <a:srgbClr val="000000"/>
                </a:solidFill>
                <a:latin typeface="Arial"/>
              </a:rPr>
              <a:t>Fifth Outline Level</a:t>
            </a:r>
            <a:endParaRPr b="0" lang="en-US" sz="24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400" spc="-1" strike="noStrike">
                <a:solidFill>
                  <a:srgbClr val="000000"/>
                </a:solidFill>
                <a:latin typeface="Arial"/>
              </a:rPr>
              <a:t>Sixth Outline Level</a:t>
            </a:r>
            <a:endParaRPr b="0" lang="en-US" sz="24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400" spc="-1" strike="noStrike">
                <a:solidFill>
                  <a:srgbClr val="000000"/>
                </a:solidFill>
                <a:latin typeface="Arial"/>
              </a:rPr>
              <a:t>Seventh Outline Level</a:t>
            </a:r>
            <a:endParaRPr b="0" lang="en-US" sz="2400" spc="-1" strike="noStrike">
              <a:solidFill>
                <a:srgbClr val="000000"/>
              </a:solidFill>
              <a:latin typeface="Arial"/>
            </a:endParaRPr>
          </a:p>
        </p:txBody>
      </p:sp>
      <p:sp>
        <p:nvSpPr>
          <p:cNvPr id="194" name="PlaceHolder 4"/>
          <p:cNvSpPr>
            <a:spLocks noGrp="1"/>
          </p:cNvSpPr>
          <p:nvPr>
            <p:ph type="body"/>
          </p:nvPr>
        </p:nvSpPr>
        <p:spPr>
          <a:xfrm>
            <a:off x="4645080" y="1151280"/>
            <a:ext cx="4041360" cy="479520"/>
          </a:xfrm>
          <a:prstGeom prst="rect">
            <a:avLst/>
          </a:prstGeom>
          <a:noFill/>
          <a:ln w="0">
            <a:noFill/>
          </a:ln>
        </p:spPr>
        <p:txBody>
          <a:bodyPr lIns="91440" rIns="91440" tIns="45720" bIns="45720" anchor="b">
            <a:normAutofit fontScale="1249" lnSpcReduction="10000"/>
          </a:bodyPr>
          <a:p>
            <a:pPr marL="432000" indent="-324000">
              <a:spcBef>
                <a:spcPts val="1417"/>
              </a:spcBef>
              <a:buClr>
                <a:srgbClr val="000000"/>
              </a:buClr>
              <a:buSzPct val="45000"/>
              <a:buFont typeface="Wingdings" charset="2"/>
              <a:buChar char=""/>
            </a:pPr>
            <a:r>
              <a:rPr b="0" lang="en-US" sz="2400" spc="-1" strike="noStrike">
                <a:solidFill>
                  <a:srgbClr val="000000"/>
                </a:solidFill>
                <a:latin typeface="Arial"/>
              </a:rPr>
              <a:t>Click to edit the outline text format</a:t>
            </a:r>
            <a:endParaRPr b="0" lang="en-US" sz="2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400" spc="-1" strike="noStrike">
                <a:solidFill>
                  <a:srgbClr val="000000"/>
                </a:solidFill>
                <a:latin typeface="Arial"/>
              </a:rPr>
              <a:t>Second Outline Level</a:t>
            </a:r>
            <a:endParaRPr b="0" lang="en-US" sz="2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2400" spc="-1" strike="noStrike">
                <a:solidFill>
                  <a:srgbClr val="000000"/>
                </a:solidFill>
                <a:latin typeface="Arial"/>
              </a:rPr>
              <a:t>Third Outline Level</a:t>
            </a:r>
            <a:endParaRPr b="0" lang="en-US"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2400" spc="-1" strike="noStrike">
                <a:solidFill>
                  <a:srgbClr val="000000"/>
                </a:solidFill>
                <a:latin typeface="Arial"/>
              </a:rPr>
              <a:t>Fourth Outline Level</a:t>
            </a:r>
            <a:endParaRPr b="0" lang="en-US" sz="2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400" spc="-1" strike="noStrike">
                <a:solidFill>
                  <a:srgbClr val="000000"/>
                </a:solidFill>
                <a:latin typeface="Arial"/>
              </a:rPr>
              <a:t>Fifth Outline Level</a:t>
            </a:r>
            <a:endParaRPr b="0" lang="en-US" sz="24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400" spc="-1" strike="noStrike">
                <a:solidFill>
                  <a:srgbClr val="000000"/>
                </a:solidFill>
                <a:latin typeface="Arial"/>
              </a:rPr>
              <a:t>Sixth Outline Level</a:t>
            </a:r>
            <a:endParaRPr b="0" lang="en-US" sz="24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400" spc="-1" strike="noStrike">
                <a:solidFill>
                  <a:srgbClr val="000000"/>
                </a:solidFill>
                <a:latin typeface="Arial"/>
              </a:rPr>
              <a:t>Seventh Outline Level</a:t>
            </a:r>
            <a:endParaRPr b="0" lang="en-US" sz="2400" spc="-1" strike="noStrike">
              <a:solidFill>
                <a:srgbClr val="000000"/>
              </a:solidFill>
              <a:latin typeface="Arial"/>
            </a:endParaRPr>
          </a:p>
        </p:txBody>
      </p:sp>
      <p:sp>
        <p:nvSpPr>
          <p:cNvPr id="195" name="PlaceHolder 5"/>
          <p:cNvSpPr>
            <a:spLocks noGrp="1"/>
          </p:cNvSpPr>
          <p:nvPr>
            <p:ph type="body"/>
          </p:nvPr>
        </p:nvSpPr>
        <p:spPr>
          <a:xfrm>
            <a:off x="4645080" y="1631160"/>
            <a:ext cx="4041360" cy="2963160"/>
          </a:xfrm>
          <a:prstGeom prst="rect">
            <a:avLst/>
          </a:prstGeom>
          <a:noFill/>
          <a:ln w="0">
            <a:noFill/>
          </a:ln>
        </p:spPr>
        <p:txBody>
          <a:bodyPr lIns="91440" rIns="91440" tIns="45720" bIns="45720" anchor="t">
            <a:normAutofit fontScale="68306"/>
          </a:bodyPr>
          <a:p>
            <a:pPr marL="432000" indent="-324000">
              <a:spcBef>
                <a:spcPts val="1417"/>
              </a:spcBef>
              <a:buClr>
                <a:srgbClr val="000000"/>
              </a:buClr>
              <a:buSzPct val="45000"/>
              <a:buFont typeface="Wingdings" charset="2"/>
              <a:buChar char=""/>
            </a:pPr>
            <a:r>
              <a:rPr b="0" lang="en-US" sz="2400" spc="-1" strike="noStrike">
                <a:solidFill>
                  <a:srgbClr val="000000"/>
                </a:solidFill>
                <a:latin typeface="Arial"/>
              </a:rPr>
              <a:t>Click to edit the outline text format</a:t>
            </a:r>
            <a:endParaRPr b="0" lang="en-US" sz="2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400" spc="-1" strike="noStrike">
                <a:solidFill>
                  <a:srgbClr val="000000"/>
                </a:solidFill>
                <a:latin typeface="Arial"/>
              </a:rPr>
              <a:t>Second Outline Level</a:t>
            </a:r>
            <a:endParaRPr b="0" lang="en-US" sz="2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2400" spc="-1" strike="noStrike">
                <a:solidFill>
                  <a:srgbClr val="000000"/>
                </a:solidFill>
                <a:latin typeface="Arial"/>
              </a:rPr>
              <a:t>Third Outline Level</a:t>
            </a:r>
            <a:endParaRPr b="0" lang="en-US"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2400" spc="-1" strike="noStrike">
                <a:solidFill>
                  <a:srgbClr val="000000"/>
                </a:solidFill>
                <a:latin typeface="Arial"/>
              </a:rPr>
              <a:t>Fourth Outline Level</a:t>
            </a:r>
            <a:endParaRPr b="0" lang="en-US" sz="2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400" spc="-1" strike="noStrike">
                <a:solidFill>
                  <a:srgbClr val="000000"/>
                </a:solidFill>
                <a:latin typeface="Arial"/>
              </a:rPr>
              <a:t>Fifth Outline Level</a:t>
            </a:r>
            <a:endParaRPr b="0" lang="en-US" sz="24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400" spc="-1" strike="noStrike">
                <a:solidFill>
                  <a:srgbClr val="000000"/>
                </a:solidFill>
                <a:latin typeface="Arial"/>
              </a:rPr>
              <a:t>Sixth Outline Level</a:t>
            </a:r>
            <a:endParaRPr b="0" lang="en-US" sz="24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400" spc="-1" strike="noStrike">
                <a:solidFill>
                  <a:srgbClr val="000000"/>
                </a:solidFill>
                <a:latin typeface="Arial"/>
              </a:rPr>
              <a:t>Seventh Outline Level</a:t>
            </a:r>
            <a:endParaRPr b="0" lang="en-US" sz="2400" spc="-1" strike="noStrike">
              <a:solidFill>
                <a:srgbClr val="000000"/>
              </a:solidFill>
              <a:latin typeface="Arial"/>
            </a:endParaRPr>
          </a:p>
        </p:txBody>
      </p:sp>
      <p:sp>
        <p:nvSpPr>
          <p:cNvPr id="196" name="PlaceHolder 6"/>
          <p:cNvSpPr>
            <a:spLocks noGrp="1"/>
          </p:cNvSpPr>
          <p:nvPr>
            <p:ph type="dt" idx="24"/>
          </p:nvPr>
        </p:nvSpPr>
        <p:spPr>
          <a:xfrm>
            <a:off x="457200" y="4767120"/>
            <a:ext cx="2133360" cy="273600"/>
          </a:xfrm>
          <a:prstGeom prst="rect">
            <a:avLst/>
          </a:prstGeom>
          <a:noFill/>
          <a:ln w="0">
            <a:noFill/>
          </a:ln>
        </p:spPr>
        <p:txBody>
          <a:bodyPr lIns="91440" rIns="91440" tIns="45720" bIns="45720" anchor="t">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&lt;date/time&gt;</a:t>
            </a:r>
            <a:endParaRPr b="0" lang="en-US" sz="1400" spc="-1" strike="noStrike">
              <a:solidFill>
                <a:srgbClr val="000000"/>
              </a:solidFill>
              <a:latin typeface="Times New Roman"/>
            </a:endParaRPr>
          </a:p>
        </p:txBody>
      </p:sp>
      <p:sp>
        <p:nvSpPr>
          <p:cNvPr id="197" name="PlaceHolder 7"/>
          <p:cNvSpPr>
            <a:spLocks noGrp="1"/>
          </p:cNvSpPr>
          <p:nvPr>
            <p:ph type="ftr" idx="25"/>
          </p:nvPr>
        </p:nvSpPr>
        <p:spPr>
          <a:xfrm>
            <a:off x="3124080" y="4767120"/>
            <a:ext cx="2895120" cy="273600"/>
          </a:xfrm>
          <a:prstGeom prst="rect">
            <a:avLst/>
          </a:prstGeom>
          <a:noFill/>
          <a:ln w="0">
            <a:noFill/>
          </a:ln>
        </p:spPr>
        <p:txBody>
          <a:bodyPr lIns="91440" rIns="91440" tIns="45720" bIns="45720" anchor="t">
            <a:noAutofit/>
          </a:bodyPr>
          <a:lstStyle>
            <a:lvl1pPr indent="0" algn="ctr">
              <a:buNone/>
              <a:defRPr b="0" lang="en-US" sz="1400" spc="-1" strike="noStrike">
                <a:solidFill>
                  <a:srgbClr val="000000"/>
                </a:solidFill>
                <a:latin typeface="Times New Roman"/>
              </a:defRPr>
            </a:lvl1pPr>
          </a:lstStyle>
          <a:p>
            <a:pPr indent="0" algn="ctr">
              <a:buNone/>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198" name="PlaceHolder 8"/>
          <p:cNvSpPr>
            <a:spLocks noGrp="1"/>
          </p:cNvSpPr>
          <p:nvPr>
            <p:ph type="sldNum" idx="26"/>
          </p:nvPr>
        </p:nvSpPr>
        <p:spPr>
          <a:xfrm>
            <a:off x="6553080" y="4767120"/>
            <a:ext cx="2133360" cy="273600"/>
          </a:xfrm>
          <a:prstGeom prst="rect">
            <a:avLst/>
          </a:prstGeom>
          <a:noFill/>
          <a:ln w="0">
            <a:noFill/>
          </a:ln>
        </p:spPr>
        <p:txBody>
          <a:bodyPr lIns="91440" rIns="91440" tIns="45720" bIns="45720" anchor="t">
            <a:noAutofit/>
          </a:bodyPr>
          <a:lstStyle>
            <a:lvl1pPr indent="0">
              <a:lnSpc>
                <a:spcPct val="100000"/>
              </a:lnSpc>
              <a:buNone/>
              <a:tabLst>
                <a:tab algn="l" pos="0"/>
              </a:tabLst>
              <a:defRPr b="0" lang="en-US" sz="1800" spc="-1" strike="noStrike">
                <a:solidFill>
                  <a:schemeClr val="dk1"/>
                </a:solidFill>
                <a:latin typeface="Calibri"/>
                <a:ea typeface="Calibri"/>
              </a:defRPr>
            </a:lvl1pPr>
          </a:lstStyle>
          <a:p>
            <a:pPr indent="0">
              <a:lnSpc>
                <a:spcPct val="100000"/>
              </a:lnSpc>
              <a:buNone/>
              <a:tabLst>
                <a:tab algn="l" pos="0"/>
              </a:tabLst>
            </a:pPr>
            <a:fld id="{D85A53EA-954D-4EC1-8CE3-BFB443B505D4}" type="slidenum">
              <a:rPr b="0" lang="en-US" sz="1800" spc="-1" strike="noStrike">
                <a:solidFill>
                  <a:schemeClr val="dk1"/>
                </a:solidFill>
                <a:latin typeface="Calibri"/>
                <a:ea typeface="Calibri"/>
              </a:rPr>
              <a:t>&lt;number&gt;</a:t>
            </a:fld>
            <a:endParaRPr b="0" lang="en-US" sz="18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83" r:id="rId2"/>
  </p:sldLayoutIdLst>
</p:sldMaster>
</file>

<file path=ppt/slideMasters/slideMaster1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199" name="PlaceHolder 1"/>
          <p:cNvSpPr>
            <a:spLocks noGrp="1"/>
          </p:cNvSpPr>
          <p:nvPr>
            <p:ph type="title"/>
          </p:nvPr>
        </p:nvSpPr>
        <p:spPr>
          <a:xfrm>
            <a:off x="288360" y="104400"/>
            <a:ext cx="8580600" cy="630000"/>
          </a:xfrm>
          <a:prstGeom prst="rect">
            <a:avLst/>
          </a:prstGeom>
          <a:noFill/>
          <a:ln w="0">
            <a:noFill/>
          </a:ln>
        </p:spPr>
        <p:txBody>
          <a:bodyPr lIns="91440" rIns="91440" tIns="45720" bIns="45720" anchor="t">
            <a:normAutofit/>
          </a:bodyPr>
          <a:p>
            <a:pPr indent="0">
              <a:buNone/>
            </a:pPr>
            <a:r>
              <a:rPr b="0" lang="en-US" sz="2200" spc="-1" strike="noStrike">
                <a:solidFill>
                  <a:srgbClr val="000000"/>
                </a:solidFill>
                <a:latin typeface="Arial"/>
              </a:rPr>
              <a:t>Click to edit the title text format</a:t>
            </a:r>
            <a:endParaRPr b="0" lang="en-US" sz="2200" spc="-1" strike="noStrike">
              <a:solidFill>
                <a:srgbClr val="000000"/>
              </a:solidFill>
              <a:latin typeface="Arial"/>
            </a:endParaRPr>
          </a:p>
        </p:txBody>
      </p:sp>
      <p:sp>
        <p:nvSpPr>
          <p:cNvPr id="200" name="PlaceHolder 2"/>
          <p:cNvSpPr>
            <a:spLocks noGrp="1"/>
          </p:cNvSpPr>
          <p:nvPr>
            <p:ph type="dt" idx="27"/>
          </p:nvPr>
        </p:nvSpPr>
        <p:spPr>
          <a:xfrm>
            <a:off x="457200" y="4767120"/>
            <a:ext cx="2133360" cy="273600"/>
          </a:xfrm>
          <a:prstGeom prst="rect">
            <a:avLst/>
          </a:prstGeom>
          <a:noFill/>
          <a:ln w="0">
            <a:noFill/>
          </a:ln>
        </p:spPr>
        <p:txBody>
          <a:bodyPr lIns="91440" rIns="91440" tIns="45720" bIns="45720" anchor="t">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&lt;date/time&gt;</a:t>
            </a:r>
            <a:endParaRPr b="0" lang="en-US" sz="1400" spc="-1" strike="noStrike">
              <a:solidFill>
                <a:srgbClr val="000000"/>
              </a:solidFill>
              <a:latin typeface="Times New Roman"/>
            </a:endParaRPr>
          </a:p>
        </p:txBody>
      </p:sp>
      <p:sp>
        <p:nvSpPr>
          <p:cNvPr id="201" name="PlaceHolder 3"/>
          <p:cNvSpPr>
            <a:spLocks noGrp="1"/>
          </p:cNvSpPr>
          <p:nvPr>
            <p:ph type="ftr" idx="28"/>
          </p:nvPr>
        </p:nvSpPr>
        <p:spPr>
          <a:xfrm>
            <a:off x="3124080" y="4767120"/>
            <a:ext cx="2895120" cy="273600"/>
          </a:xfrm>
          <a:prstGeom prst="rect">
            <a:avLst/>
          </a:prstGeom>
          <a:noFill/>
          <a:ln w="0">
            <a:noFill/>
          </a:ln>
        </p:spPr>
        <p:txBody>
          <a:bodyPr lIns="91440" rIns="91440" tIns="45720" bIns="45720" anchor="t">
            <a:noAutofit/>
          </a:bodyPr>
          <a:lstStyle>
            <a:lvl1pPr indent="0" algn="ctr">
              <a:buNone/>
              <a:defRPr b="0" lang="en-US" sz="1400" spc="-1" strike="noStrike">
                <a:solidFill>
                  <a:srgbClr val="000000"/>
                </a:solidFill>
                <a:latin typeface="Times New Roman"/>
              </a:defRPr>
            </a:lvl1pPr>
          </a:lstStyle>
          <a:p>
            <a:pPr indent="0" algn="ctr">
              <a:buNone/>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202" name="PlaceHolder 4"/>
          <p:cNvSpPr>
            <a:spLocks noGrp="1"/>
          </p:cNvSpPr>
          <p:nvPr>
            <p:ph type="sldNum" idx="29"/>
          </p:nvPr>
        </p:nvSpPr>
        <p:spPr>
          <a:xfrm>
            <a:off x="6553080" y="4767120"/>
            <a:ext cx="2133360" cy="273600"/>
          </a:xfrm>
          <a:prstGeom prst="rect">
            <a:avLst/>
          </a:prstGeom>
          <a:noFill/>
          <a:ln w="0">
            <a:noFill/>
          </a:ln>
        </p:spPr>
        <p:txBody>
          <a:bodyPr lIns="91440" rIns="91440" tIns="45720" bIns="45720" anchor="t">
            <a:noAutofit/>
          </a:bodyPr>
          <a:lstStyle>
            <a:lvl1pPr indent="0">
              <a:lnSpc>
                <a:spcPct val="100000"/>
              </a:lnSpc>
              <a:buNone/>
              <a:tabLst>
                <a:tab algn="l" pos="0"/>
              </a:tabLst>
              <a:defRPr b="0" lang="en-US" sz="1800" spc="-1" strike="noStrike">
                <a:solidFill>
                  <a:schemeClr val="dk1"/>
                </a:solidFill>
                <a:latin typeface="Calibri"/>
                <a:ea typeface="Calibri"/>
              </a:defRPr>
            </a:lvl1pPr>
          </a:lstStyle>
          <a:p>
            <a:pPr indent="0">
              <a:lnSpc>
                <a:spcPct val="100000"/>
              </a:lnSpc>
              <a:buNone/>
              <a:tabLst>
                <a:tab algn="l" pos="0"/>
              </a:tabLst>
            </a:pPr>
            <a:fld id="{D4E3F188-996C-47A6-9439-612E38A69AF2}" type="slidenum">
              <a:rPr b="0" lang="en-US" sz="1800" spc="-1" strike="noStrike">
                <a:solidFill>
                  <a:schemeClr val="dk1"/>
                </a:solidFill>
                <a:latin typeface="Calibri"/>
                <a:ea typeface="Calibri"/>
              </a:rPr>
              <a:t>&lt;number&gt;</a:t>
            </a:fld>
            <a:endParaRPr b="0" lang="en-US" sz="18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85" r:id="rId2"/>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4" name="PlaceHolder 1"/>
          <p:cNvSpPr>
            <a:spLocks noGrp="1"/>
          </p:cNvSpPr>
          <p:nvPr>
            <p:ph type="title"/>
          </p:nvPr>
        </p:nvSpPr>
        <p:spPr>
          <a:xfrm>
            <a:off x="311760" y="1106280"/>
            <a:ext cx="8520120" cy="1963080"/>
          </a:xfrm>
          <a:prstGeom prst="rect">
            <a:avLst/>
          </a:prstGeom>
          <a:noFill/>
          <a:ln w="0">
            <a:noFill/>
          </a:ln>
        </p:spPr>
        <p:txBody>
          <a:bodyPr lIns="91440" rIns="91440" tIns="91440" bIns="91440" anchor="b">
            <a:normAutofit fontScale="98341"/>
          </a:bodyPr>
          <a:p>
            <a:pPr indent="0" algn="ctr">
              <a:lnSpc>
                <a:spcPct val="100000"/>
              </a:lnSpc>
              <a:buNone/>
            </a:pPr>
            <a:r>
              <a:rPr b="0" lang="en-US" sz="12000" spc="-1" strike="noStrike">
                <a:solidFill>
                  <a:schemeClr val="dk1"/>
                </a:solidFill>
                <a:latin typeface="Arial"/>
                <a:ea typeface="Arial"/>
              </a:rPr>
              <a:t>xx%</a:t>
            </a:r>
            <a:endParaRPr b="0" lang="en-US" sz="12000" spc="-1" strike="noStrike">
              <a:solidFill>
                <a:srgbClr val="000000"/>
              </a:solidFill>
              <a:latin typeface="Arial"/>
            </a:endParaRPr>
          </a:p>
        </p:txBody>
      </p:sp>
      <p:sp>
        <p:nvSpPr>
          <p:cNvPr id="5" name="PlaceHolder 2"/>
          <p:cNvSpPr>
            <a:spLocks noGrp="1"/>
          </p:cNvSpPr>
          <p:nvPr>
            <p:ph type="body"/>
          </p:nvPr>
        </p:nvSpPr>
        <p:spPr>
          <a:xfrm>
            <a:off x="311760" y="3152160"/>
            <a:ext cx="8520120" cy="1300320"/>
          </a:xfrm>
          <a:prstGeom prst="rect">
            <a:avLst/>
          </a:prstGeom>
          <a:noFill/>
          <a:ln w="0">
            <a:noFill/>
          </a:ln>
        </p:spPr>
        <p:txBody>
          <a:bodyPr lIns="91440" rIns="91440" tIns="91440" bIns="91440" anchor="t">
            <a:normAutofit fontScale="50000" lnSpcReduction="20000"/>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6" name="PlaceHolder 3"/>
          <p:cNvSpPr>
            <a:spLocks noGrp="1"/>
          </p:cNvSpPr>
          <p:nvPr>
            <p:ph type="sldNum" idx="2"/>
          </p:nvPr>
        </p:nvSpPr>
        <p:spPr>
          <a:xfrm>
            <a:off x="8472600" y="4663080"/>
            <a:ext cx="548280" cy="393120"/>
          </a:xfrm>
          <a:prstGeom prst="rect">
            <a:avLst/>
          </a:prstGeom>
          <a:noFill/>
          <a:ln w="0">
            <a:noFill/>
          </a:ln>
        </p:spPr>
        <p:txBody>
          <a:bodyPr lIns="91440" rIns="91440" tIns="91440" bIns="91440" anchor="ctr">
            <a:normAutofit/>
          </a:bodyPr>
          <a:lstStyle>
            <a:lvl1pPr indent="0" algn="r">
              <a:lnSpc>
                <a:spcPct val="100000"/>
              </a:lnSpc>
              <a:buNone/>
              <a:tabLst>
                <a:tab algn="l" pos="0"/>
              </a:tabLst>
              <a:defRPr b="0" lang="en-US" sz="1000" spc="-1" strike="noStrike">
                <a:solidFill>
                  <a:schemeClr val="dk2"/>
                </a:solidFill>
                <a:latin typeface="Arial"/>
                <a:ea typeface="Arial"/>
              </a:defRPr>
            </a:lvl1pPr>
          </a:lstStyle>
          <a:p>
            <a:pPr indent="0" algn="r">
              <a:lnSpc>
                <a:spcPct val="100000"/>
              </a:lnSpc>
              <a:buNone/>
              <a:tabLst>
                <a:tab algn="l" pos="0"/>
              </a:tabLst>
            </a:pPr>
            <a:fld id="{0EDCDBB2-409F-4C10-84ED-712FDA8EB033}" type="slidenum">
              <a:rPr b="0" lang="en-US" sz="1000" spc="-1" strike="noStrike">
                <a:solidFill>
                  <a:schemeClr val="dk2"/>
                </a:solidFill>
                <a:latin typeface="Arial"/>
                <a:ea typeface="Arial"/>
              </a:rPr>
              <a:t>&lt;number&gt;</a:t>
            </a:fld>
            <a:endParaRPr b="0" lang="en-US" sz="10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51" r:id="rId2"/>
  </p:sldLayoutIdLst>
</p:sldMaster>
</file>

<file path=ppt/slideMasters/slideMaster2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204" name="PlaceHolder 1"/>
          <p:cNvSpPr>
            <a:spLocks noGrp="1"/>
          </p:cNvSpPr>
          <p:nvPr>
            <p:ph type="dt" idx="30"/>
          </p:nvPr>
        </p:nvSpPr>
        <p:spPr>
          <a:xfrm>
            <a:off x="457200" y="4767120"/>
            <a:ext cx="2133360" cy="273600"/>
          </a:xfrm>
          <a:prstGeom prst="rect">
            <a:avLst/>
          </a:prstGeom>
          <a:noFill/>
          <a:ln w="0">
            <a:noFill/>
          </a:ln>
        </p:spPr>
        <p:txBody>
          <a:bodyPr lIns="91440" rIns="91440" tIns="45720" bIns="45720" anchor="t">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&lt;date/time&gt;</a:t>
            </a:r>
            <a:endParaRPr b="0" lang="en-US" sz="1400" spc="-1" strike="noStrike">
              <a:solidFill>
                <a:srgbClr val="000000"/>
              </a:solidFill>
              <a:latin typeface="Times New Roman"/>
            </a:endParaRPr>
          </a:p>
        </p:txBody>
      </p:sp>
      <p:sp>
        <p:nvSpPr>
          <p:cNvPr id="205" name="PlaceHolder 2"/>
          <p:cNvSpPr>
            <a:spLocks noGrp="1"/>
          </p:cNvSpPr>
          <p:nvPr>
            <p:ph type="ftr" idx="31"/>
          </p:nvPr>
        </p:nvSpPr>
        <p:spPr>
          <a:xfrm>
            <a:off x="3124080" y="4767120"/>
            <a:ext cx="2895120" cy="273600"/>
          </a:xfrm>
          <a:prstGeom prst="rect">
            <a:avLst/>
          </a:prstGeom>
          <a:noFill/>
          <a:ln w="0">
            <a:noFill/>
          </a:ln>
        </p:spPr>
        <p:txBody>
          <a:bodyPr lIns="91440" rIns="91440" tIns="45720" bIns="45720" anchor="t">
            <a:noAutofit/>
          </a:bodyPr>
          <a:lstStyle>
            <a:lvl1pPr indent="0" algn="ctr">
              <a:buNone/>
              <a:defRPr b="0" lang="en-US" sz="1400" spc="-1" strike="noStrike">
                <a:solidFill>
                  <a:srgbClr val="000000"/>
                </a:solidFill>
                <a:latin typeface="Times New Roman"/>
              </a:defRPr>
            </a:lvl1pPr>
          </a:lstStyle>
          <a:p>
            <a:pPr indent="0" algn="ctr">
              <a:buNone/>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206" name="PlaceHolder 3"/>
          <p:cNvSpPr>
            <a:spLocks noGrp="1"/>
          </p:cNvSpPr>
          <p:nvPr>
            <p:ph type="sldNum" idx="32"/>
          </p:nvPr>
        </p:nvSpPr>
        <p:spPr>
          <a:xfrm>
            <a:off x="6553080" y="4767120"/>
            <a:ext cx="2133360" cy="273600"/>
          </a:xfrm>
          <a:prstGeom prst="rect">
            <a:avLst/>
          </a:prstGeom>
          <a:noFill/>
          <a:ln w="0">
            <a:noFill/>
          </a:ln>
        </p:spPr>
        <p:txBody>
          <a:bodyPr lIns="91440" rIns="91440" tIns="45720" bIns="45720" anchor="t">
            <a:noAutofit/>
          </a:bodyPr>
          <a:lstStyle>
            <a:lvl1pPr indent="0">
              <a:lnSpc>
                <a:spcPct val="100000"/>
              </a:lnSpc>
              <a:buNone/>
              <a:tabLst>
                <a:tab algn="l" pos="0"/>
              </a:tabLst>
              <a:defRPr b="0" lang="en-US" sz="1800" spc="-1" strike="noStrike">
                <a:solidFill>
                  <a:schemeClr val="dk1"/>
                </a:solidFill>
                <a:latin typeface="Calibri"/>
                <a:ea typeface="Calibri"/>
              </a:defRPr>
            </a:lvl1pPr>
          </a:lstStyle>
          <a:p>
            <a:pPr indent="0">
              <a:lnSpc>
                <a:spcPct val="100000"/>
              </a:lnSpc>
              <a:buNone/>
              <a:tabLst>
                <a:tab algn="l" pos="0"/>
              </a:tabLst>
            </a:pPr>
            <a:fld id="{49034AC1-3C2B-480E-BD99-29C51038A469}" type="slidenum">
              <a:rPr b="0" lang="en-US" sz="1800" spc="-1" strike="noStrike">
                <a:solidFill>
                  <a:schemeClr val="dk1"/>
                </a:solidFill>
                <a:latin typeface="Calibri"/>
                <a:ea typeface="Calibri"/>
              </a:rPr>
              <a:t>&lt;number&gt;</a:t>
            </a:fld>
            <a:endParaRPr b="0" lang="en-US" sz="18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87" r:id="rId2"/>
  </p:sldLayoutIdLst>
</p:sldMaster>
</file>

<file path=ppt/slideMasters/slideMaster2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207" name="PlaceHolder 1"/>
          <p:cNvSpPr>
            <a:spLocks noGrp="1"/>
          </p:cNvSpPr>
          <p:nvPr>
            <p:ph type="title"/>
          </p:nvPr>
        </p:nvSpPr>
        <p:spPr>
          <a:xfrm>
            <a:off x="457200" y="204840"/>
            <a:ext cx="3007800" cy="871200"/>
          </a:xfrm>
          <a:prstGeom prst="rect">
            <a:avLst/>
          </a:prstGeom>
          <a:noFill/>
          <a:ln w="0">
            <a:noFill/>
          </a:ln>
        </p:spPr>
        <p:txBody>
          <a:bodyPr lIns="91440" rIns="91440" tIns="45720" bIns="45720" anchor="b">
            <a:normAutofit/>
          </a:bodyPr>
          <a:p>
            <a:pPr indent="0">
              <a:buNone/>
            </a:pPr>
            <a:r>
              <a:rPr b="0" lang="en-US" sz="2000" spc="-1" strike="noStrike">
                <a:solidFill>
                  <a:srgbClr val="000000"/>
                </a:solidFill>
                <a:latin typeface="Arial"/>
              </a:rPr>
              <a:t>Click to edit the title text format</a:t>
            </a:r>
            <a:endParaRPr b="0" lang="en-US" sz="2000" spc="-1" strike="noStrike">
              <a:solidFill>
                <a:srgbClr val="000000"/>
              </a:solidFill>
              <a:latin typeface="Arial"/>
            </a:endParaRPr>
          </a:p>
        </p:txBody>
      </p:sp>
      <p:sp>
        <p:nvSpPr>
          <p:cNvPr id="208" name="PlaceHolder 2"/>
          <p:cNvSpPr>
            <a:spLocks noGrp="1"/>
          </p:cNvSpPr>
          <p:nvPr>
            <p:ph type="body"/>
          </p:nvPr>
        </p:nvSpPr>
        <p:spPr>
          <a:xfrm>
            <a:off x="3575160" y="204840"/>
            <a:ext cx="5111280" cy="4389480"/>
          </a:xfrm>
          <a:prstGeom prst="rect">
            <a:avLst/>
          </a:prstGeom>
          <a:noFill/>
          <a:ln w="0">
            <a:noFill/>
          </a:ln>
        </p:spPr>
        <p:txBody>
          <a:bodyPr lIns="91440" rIns="91440" tIns="45720" bIns="45720" anchor="t">
            <a:normAutofit fontScale="81242" lnSpcReduction="10000"/>
          </a:bodyPr>
          <a:p>
            <a:pPr marL="432000" indent="-324000">
              <a:spcBef>
                <a:spcPts val="1417"/>
              </a:spcBef>
              <a:buClr>
                <a:srgbClr val="000000"/>
              </a:buClr>
              <a:buSzPct val="45000"/>
              <a:buFont typeface="Wingdings" charset="2"/>
              <a:buChar char=""/>
            </a:pPr>
            <a:r>
              <a:rPr b="0" lang="en-US" sz="3200" spc="-1" strike="noStrike">
                <a:solidFill>
                  <a:srgbClr val="000000"/>
                </a:solidFill>
                <a:latin typeface="Arial"/>
              </a:rPr>
              <a:t>Click to edit the outline text format</a:t>
            </a:r>
            <a:endParaRPr b="0" lang="en-US"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3200" spc="-1" strike="noStrike">
                <a:solidFill>
                  <a:srgbClr val="000000"/>
                </a:solidFill>
                <a:latin typeface="Arial"/>
              </a:rPr>
              <a:t>Second Outline Level</a:t>
            </a:r>
            <a:endParaRPr b="0" lang="en-US" sz="32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3200" spc="-1" strike="noStrike">
                <a:solidFill>
                  <a:srgbClr val="000000"/>
                </a:solidFill>
                <a:latin typeface="Arial"/>
              </a:rPr>
              <a:t>Third Outline Level</a:t>
            </a:r>
            <a:endParaRPr b="0" lang="en-US" sz="32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3200" spc="-1" strike="noStrike">
                <a:solidFill>
                  <a:srgbClr val="000000"/>
                </a:solidFill>
                <a:latin typeface="Arial"/>
              </a:rPr>
              <a:t>Fourth Outline Level</a:t>
            </a:r>
            <a:endParaRPr b="0" lang="en-US" sz="32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3200" spc="-1" strike="noStrike">
                <a:solidFill>
                  <a:srgbClr val="000000"/>
                </a:solidFill>
                <a:latin typeface="Arial"/>
              </a:rPr>
              <a:t>Fifth Outline Level</a:t>
            </a:r>
            <a:endParaRPr b="0" lang="en-US" sz="32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3200" spc="-1" strike="noStrike">
                <a:solidFill>
                  <a:srgbClr val="000000"/>
                </a:solidFill>
                <a:latin typeface="Arial"/>
              </a:rPr>
              <a:t>Sixth Outline Level</a:t>
            </a:r>
            <a:endParaRPr b="0" lang="en-US" sz="32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3200" spc="-1" strike="noStrike">
                <a:solidFill>
                  <a:srgbClr val="000000"/>
                </a:solidFill>
                <a:latin typeface="Arial"/>
              </a:rPr>
              <a:t>Seventh Outline Level</a:t>
            </a:r>
            <a:endParaRPr b="0" lang="en-US" sz="3200" spc="-1" strike="noStrike">
              <a:solidFill>
                <a:srgbClr val="000000"/>
              </a:solidFill>
              <a:latin typeface="Arial"/>
            </a:endParaRPr>
          </a:p>
        </p:txBody>
      </p:sp>
      <p:sp>
        <p:nvSpPr>
          <p:cNvPr id="209" name="PlaceHolder 3"/>
          <p:cNvSpPr>
            <a:spLocks noGrp="1"/>
          </p:cNvSpPr>
          <p:nvPr>
            <p:ph type="body"/>
          </p:nvPr>
        </p:nvSpPr>
        <p:spPr>
          <a:xfrm>
            <a:off x="457200" y="1076400"/>
            <a:ext cx="3007800" cy="3517920"/>
          </a:xfrm>
          <a:prstGeom prst="rect">
            <a:avLst/>
          </a:prstGeom>
          <a:noFill/>
          <a:ln w="0">
            <a:noFill/>
          </a:ln>
        </p:spPr>
        <p:txBody>
          <a:bodyPr lIns="91440" rIns="91440" tIns="45720" bIns="45720" anchor="t">
            <a:normAutofit fontScale="49988" lnSpcReduction="10000"/>
          </a:bodyPr>
          <a:p>
            <a:pPr marL="432000" indent="-324000">
              <a:spcBef>
                <a:spcPts val="1417"/>
              </a:spcBef>
              <a:buClr>
                <a:srgbClr val="000000"/>
              </a:buClr>
              <a:buSzPct val="45000"/>
              <a:buFont typeface="Wingdings" charset="2"/>
              <a:buChar char=""/>
            </a:pPr>
            <a:r>
              <a:rPr b="0" lang="en-US" sz="1400" spc="-1" strike="noStrike">
                <a:solidFill>
                  <a:srgbClr val="000000"/>
                </a:solidFill>
                <a:latin typeface="Arial"/>
              </a:rPr>
              <a:t>Click to edit the outline text format</a:t>
            </a:r>
            <a:endParaRPr b="0" lang="en-US"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400" spc="-1" strike="noStrike">
                <a:solidFill>
                  <a:srgbClr val="000000"/>
                </a:solidFill>
                <a:latin typeface="Arial"/>
              </a:rPr>
              <a:t>Second Outline Level</a:t>
            </a:r>
            <a:endParaRPr b="0" lang="en-US"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400" spc="-1" strike="noStrike">
                <a:solidFill>
                  <a:srgbClr val="000000"/>
                </a:solidFill>
                <a:latin typeface="Arial"/>
              </a:rPr>
              <a:t>Third Outline Level</a:t>
            </a:r>
            <a:endParaRPr b="0" lang="en-US"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400" spc="-1" strike="noStrike">
                <a:solidFill>
                  <a:srgbClr val="000000"/>
                </a:solidFill>
                <a:latin typeface="Arial"/>
              </a:rPr>
              <a:t>Fourth Outline Level</a:t>
            </a:r>
            <a:endParaRPr b="0" lang="en-US"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400" spc="-1" strike="noStrike">
                <a:solidFill>
                  <a:srgbClr val="000000"/>
                </a:solidFill>
                <a:latin typeface="Arial"/>
              </a:rPr>
              <a:t>Fifth Outline Level</a:t>
            </a:r>
            <a:endParaRPr b="0" lang="en-US" sz="14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400" spc="-1" strike="noStrike">
                <a:solidFill>
                  <a:srgbClr val="000000"/>
                </a:solidFill>
                <a:latin typeface="Arial"/>
              </a:rPr>
              <a:t>Sixth Outline Level</a:t>
            </a:r>
            <a:endParaRPr b="0" lang="en-US" sz="14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400" spc="-1" strike="noStrike">
                <a:solidFill>
                  <a:srgbClr val="000000"/>
                </a:solidFill>
                <a:latin typeface="Arial"/>
              </a:rPr>
              <a:t>Seventh Outline Level</a:t>
            </a:r>
            <a:endParaRPr b="0" lang="en-US" sz="1400" spc="-1" strike="noStrike">
              <a:solidFill>
                <a:srgbClr val="000000"/>
              </a:solidFill>
              <a:latin typeface="Arial"/>
            </a:endParaRPr>
          </a:p>
        </p:txBody>
      </p:sp>
      <p:sp>
        <p:nvSpPr>
          <p:cNvPr id="210" name="PlaceHolder 4"/>
          <p:cNvSpPr>
            <a:spLocks noGrp="1"/>
          </p:cNvSpPr>
          <p:nvPr>
            <p:ph type="dt" idx="33"/>
          </p:nvPr>
        </p:nvSpPr>
        <p:spPr>
          <a:xfrm>
            <a:off x="457200" y="4767120"/>
            <a:ext cx="2133360" cy="273600"/>
          </a:xfrm>
          <a:prstGeom prst="rect">
            <a:avLst/>
          </a:prstGeom>
          <a:noFill/>
          <a:ln w="0">
            <a:noFill/>
          </a:ln>
        </p:spPr>
        <p:txBody>
          <a:bodyPr lIns="91440" rIns="91440" tIns="45720" bIns="45720" anchor="t">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&lt;date/time&gt;</a:t>
            </a:r>
            <a:endParaRPr b="0" lang="en-US" sz="1400" spc="-1" strike="noStrike">
              <a:solidFill>
                <a:srgbClr val="000000"/>
              </a:solidFill>
              <a:latin typeface="Times New Roman"/>
            </a:endParaRPr>
          </a:p>
        </p:txBody>
      </p:sp>
      <p:sp>
        <p:nvSpPr>
          <p:cNvPr id="211" name="PlaceHolder 5"/>
          <p:cNvSpPr>
            <a:spLocks noGrp="1"/>
          </p:cNvSpPr>
          <p:nvPr>
            <p:ph type="ftr" idx="34"/>
          </p:nvPr>
        </p:nvSpPr>
        <p:spPr>
          <a:xfrm>
            <a:off x="3124080" y="4767120"/>
            <a:ext cx="2895120" cy="273600"/>
          </a:xfrm>
          <a:prstGeom prst="rect">
            <a:avLst/>
          </a:prstGeom>
          <a:noFill/>
          <a:ln w="0">
            <a:noFill/>
          </a:ln>
        </p:spPr>
        <p:txBody>
          <a:bodyPr lIns="91440" rIns="91440" tIns="45720" bIns="45720" anchor="t">
            <a:noAutofit/>
          </a:bodyPr>
          <a:lstStyle>
            <a:lvl1pPr indent="0" algn="ctr">
              <a:buNone/>
              <a:defRPr b="0" lang="en-US" sz="1400" spc="-1" strike="noStrike">
                <a:solidFill>
                  <a:srgbClr val="000000"/>
                </a:solidFill>
                <a:latin typeface="Times New Roman"/>
              </a:defRPr>
            </a:lvl1pPr>
          </a:lstStyle>
          <a:p>
            <a:pPr indent="0" algn="ctr">
              <a:buNone/>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212" name="PlaceHolder 6"/>
          <p:cNvSpPr>
            <a:spLocks noGrp="1"/>
          </p:cNvSpPr>
          <p:nvPr>
            <p:ph type="sldNum" idx="35"/>
          </p:nvPr>
        </p:nvSpPr>
        <p:spPr>
          <a:xfrm>
            <a:off x="6553080" y="4767120"/>
            <a:ext cx="2133360" cy="273600"/>
          </a:xfrm>
          <a:prstGeom prst="rect">
            <a:avLst/>
          </a:prstGeom>
          <a:noFill/>
          <a:ln w="0">
            <a:noFill/>
          </a:ln>
        </p:spPr>
        <p:txBody>
          <a:bodyPr lIns="91440" rIns="91440" tIns="45720" bIns="45720" anchor="t">
            <a:noAutofit/>
          </a:bodyPr>
          <a:lstStyle>
            <a:lvl1pPr indent="0">
              <a:lnSpc>
                <a:spcPct val="100000"/>
              </a:lnSpc>
              <a:buNone/>
              <a:tabLst>
                <a:tab algn="l" pos="0"/>
              </a:tabLst>
              <a:defRPr b="0" lang="en-US" sz="1800" spc="-1" strike="noStrike">
                <a:solidFill>
                  <a:schemeClr val="dk1"/>
                </a:solidFill>
                <a:latin typeface="Calibri"/>
                <a:ea typeface="Calibri"/>
              </a:defRPr>
            </a:lvl1pPr>
          </a:lstStyle>
          <a:p>
            <a:pPr indent="0">
              <a:lnSpc>
                <a:spcPct val="100000"/>
              </a:lnSpc>
              <a:buNone/>
              <a:tabLst>
                <a:tab algn="l" pos="0"/>
              </a:tabLst>
            </a:pPr>
            <a:fld id="{203FBB5C-949E-419C-B7BF-5F1403C7E8D6}" type="slidenum">
              <a:rPr b="0" lang="en-US" sz="1800" spc="-1" strike="noStrike">
                <a:solidFill>
                  <a:schemeClr val="dk1"/>
                </a:solidFill>
                <a:latin typeface="Calibri"/>
                <a:ea typeface="Calibri"/>
              </a:rPr>
              <a:t>&lt;number&gt;</a:t>
            </a:fld>
            <a:endParaRPr b="0" lang="en-US" sz="18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89" r:id="rId2"/>
  </p:sldLayoutIdLst>
</p:sldMaster>
</file>

<file path=ppt/slideMasters/slideMaster2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213" name="PlaceHolder 1"/>
          <p:cNvSpPr>
            <a:spLocks noGrp="1"/>
          </p:cNvSpPr>
          <p:nvPr>
            <p:ph type="title"/>
          </p:nvPr>
        </p:nvSpPr>
        <p:spPr>
          <a:xfrm>
            <a:off x="1792440" y="3600360"/>
            <a:ext cx="5486040" cy="424800"/>
          </a:xfrm>
          <a:prstGeom prst="rect">
            <a:avLst/>
          </a:prstGeom>
          <a:noFill/>
          <a:ln w="0">
            <a:noFill/>
          </a:ln>
        </p:spPr>
        <p:txBody>
          <a:bodyPr lIns="91440" rIns="91440" tIns="45720" bIns="45720" anchor="b">
            <a:normAutofit/>
          </a:bodyPr>
          <a:p>
            <a:pPr indent="0">
              <a:buNone/>
            </a:pPr>
            <a:r>
              <a:rPr b="0" lang="en-US" sz="2000" spc="-1" strike="noStrike">
                <a:solidFill>
                  <a:srgbClr val="000000"/>
                </a:solidFill>
                <a:latin typeface="Arial"/>
              </a:rPr>
              <a:t>Click to edit the title text format</a:t>
            </a:r>
            <a:endParaRPr b="0" lang="en-US" sz="2000" spc="-1" strike="noStrike">
              <a:solidFill>
                <a:srgbClr val="000000"/>
              </a:solidFill>
              <a:latin typeface="Arial"/>
            </a:endParaRPr>
          </a:p>
        </p:txBody>
      </p:sp>
      <p:sp>
        <p:nvSpPr>
          <p:cNvPr id="214" name="PlaceHolder 2"/>
          <p:cNvSpPr>
            <a:spLocks noGrp="1"/>
          </p:cNvSpPr>
          <p:nvPr>
            <p:ph type="body"/>
          </p:nvPr>
        </p:nvSpPr>
        <p:spPr>
          <a:xfrm>
            <a:off x="1792440" y="459720"/>
            <a:ext cx="5486040" cy="3085920"/>
          </a:xfrm>
          <a:prstGeom prst="rect">
            <a:avLst/>
          </a:prstGeom>
          <a:noFill/>
          <a:ln w="0">
            <a:noFill/>
          </a:ln>
        </p:spPr>
        <p:txBody>
          <a:bodyPr lIns="90000" rIns="90000" tIns="45000" bIns="45000" anchor="t">
            <a:normAutofit/>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215" name="PlaceHolder 3"/>
          <p:cNvSpPr>
            <a:spLocks noGrp="1"/>
          </p:cNvSpPr>
          <p:nvPr>
            <p:ph type="body"/>
          </p:nvPr>
        </p:nvSpPr>
        <p:spPr>
          <a:xfrm>
            <a:off x="1792440" y="4025520"/>
            <a:ext cx="5486040" cy="603360"/>
          </a:xfrm>
          <a:prstGeom prst="rect">
            <a:avLst/>
          </a:prstGeom>
          <a:noFill/>
          <a:ln w="0">
            <a:noFill/>
          </a:ln>
        </p:spPr>
        <p:txBody>
          <a:bodyPr lIns="91440" rIns="91440" tIns="45720" bIns="45720" anchor="t">
            <a:normAutofit fontScale="12140" lnSpcReduction="20000"/>
          </a:bodyPr>
          <a:p>
            <a:pPr marL="432000" indent="-324000">
              <a:spcBef>
                <a:spcPts val="1417"/>
              </a:spcBef>
              <a:buClr>
                <a:srgbClr val="000000"/>
              </a:buClr>
              <a:buSzPct val="45000"/>
              <a:buFont typeface="Wingdings" charset="2"/>
              <a:buChar char=""/>
            </a:pPr>
            <a:r>
              <a:rPr b="0" lang="en-US" sz="1400" spc="-1" strike="noStrike">
                <a:solidFill>
                  <a:srgbClr val="000000"/>
                </a:solidFill>
                <a:latin typeface="Arial"/>
              </a:rPr>
              <a:t>Click to edit the outline text format</a:t>
            </a:r>
            <a:endParaRPr b="0" lang="en-US"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400" spc="-1" strike="noStrike">
                <a:solidFill>
                  <a:srgbClr val="000000"/>
                </a:solidFill>
                <a:latin typeface="Arial"/>
              </a:rPr>
              <a:t>Second Outline Level</a:t>
            </a:r>
            <a:endParaRPr b="0" lang="en-US"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400" spc="-1" strike="noStrike">
                <a:solidFill>
                  <a:srgbClr val="000000"/>
                </a:solidFill>
                <a:latin typeface="Arial"/>
              </a:rPr>
              <a:t>Third Outline Level</a:t>
            </a:r>
            <a:endParaRPr b="0" lang="en-US"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400" spc="-1" strike="noStrike">
                <a:solidFill>
                  <a:srgbClr val="000000"/>
                </a:solidFill>
                <a:latin typeface="Arial"/>
              </a:rPr>
              <a:t>Fourth Outline Level</a:t>
            </a:r>
            <a:endParaRPr b="0" lang="en-US"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400" spc="-1" strike="noStrike">
                <a:solidFill>
                  <a:srgbClr val="000000"/>
                </a:solidFill>
                <a:latin typeface="Arial"/>
              </a:rPr>
              <a:t>Fifth Outline Level</a:t>
            </a:r>
            <a:endParaRPr b="0" lang="en-US" sz="14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400" spc="-1" strike="noStrike">
                <a:solidFill>
                  <a:srgbClr val="000000"/>
                </a:solidFill>
                <a:latin typeface="Arial"/>
              </a:rPr>
              <a:t>Sixth Outline Level</a:t>
            </a:r>
            <a:endParaRPr b="0" lang="en-US" sz="14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400" spc="-1" strike="noStrike">
                <a:solidFill>
                  <a:srgbClr val="000000"/>
                </a:solidFill>
                <a:latin typeface="Arial"/>
              </a:rPr>
              <a:t>Seventh Outline Level</a:t>
            </a:r>
            <a:endParaRPr b="0" lang="en-US" sz="1400" spc="-1" strike="noStrike">
              <a:solidFill>
                <a:srgbClr val="000000"/>
              </a:solidFill>
              <a:latin typeface="Arial"/>
            </a:endParaRPr>
          </a:p>
        </p:txBody>
      </p:sp>
      <p:sp>
        <p:nvSpPr>
          <p:cNvPr id="216" name="PlaceHolder 4"/>
          <p:cNvSpPr>
            <a:spLocks noGrp="1"/>
          </p:cNvSpPr>
          <p:nvPr>
            <p:ph type="dt" idx="36"/>
          </p:nvPr>
        </p:nvSpPr>
        <p:spPr>
          <a:xfrm>
            <a:off x="457200" y="4767120"/>
            <a:ext cx="2133360" cy="273600"/>
          </a:xfrm>
          <a:prstGeom prst="rect">
            <a:avLst/>
          </a:prstGeom>
          <a:noFill/>
          <a:ln w="0">
            <a:noFill/>
          </a:ln>
        </p:spPr>
        <p:txBody>
          <a:bodyPr lIns="91440" rIns="91440" tIns="45720" bIns="45720" anchor="t">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&lt;date/time&gt;</a:t>
            </a:r>
            <a:endParaRPr b="0" lang="en-US" sz="1400" spc="-1" strike="noStrike">
              <a:solidFill>
                <a:srgbClr val="000000"/>
              </a:solidFill>
              <a:latin typeface="Times New Roman"/>
            </a:endParaRPr>
          </a:p>
        </p:txBody>
      </p:sp>
      <p:sp>
        <p:nvSpPr>
          <p:cNvPr id="217" name="PlaceHolder 5"/>
          <p:cNvSpPr>
            <a:spLocks noGrp="1"/>
          </p:cNvSpPr>
          <p:nvPr>
            <p:ph type="ftr" idx="37"/>
          </p:nvPr>
        </p:nvSpPr>
        <p:spPr>
          <a:xfrm>
            <a:off x="3124080" y="4767120"/>
            <a:ext cx="2895120" cy="273600"/>
          </a:xfrm>
          <a:prstGeom prst="rect">
            <a:avLst/>
          </a:prstGeom>
          <a:noFill/>
          <a:ln w="0">
            <a:noFill/>
          </a:ln>
        </p:spPr>
        <p:txBody>
          <a:bodyPr lIns="91440" rIns="91440" tIns="45720" bIns="45720" anchor="t">
            <a:noAutofit/>
          </a:bodyPr>
          <a:lstStyle>
            <a:lvl1pPr indent="0" algn="ctr">
              <a:buNone/>
              <a:defRPr b="0" lang="en-US" sz="1400" spc="-1" strike="noStrike">
                <a:solidFill>
                  <a:srgbClr val="000000"/>
                </a:solidFill>
                <a:latin typeface="Times New Roman"/>
              </a:defRPr>
            </a:lvl1pPr>
          </a:lstStyle>
          <a:p>
            <a:pPr indent="0" algn="ctr">
              <a:buNone/>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218" name="PlaceHolder 6"/>
          <p:cNvSpPr>
            <a:spLocks noGrp="1"/>
          </p:cNvSpPr>
          <p:nvPr>
            <p:ph type="sldNum" idx="38"/>
          </p:nvPr>
        </p:nvSpPr>
        <p:spPr>
          <a:xfrm>
            <a:off x="6553080" y="4767120"/>
            <a:ext cx="2133360" cy="273600"/>
          </a:xfrm>
          <a:prstGeom prst="rect">
            <a:avLst/>
          </a:prstGeom>
          <a:noFill/>
          <a:ln w="0">
            <a:noFill/>
          </a:ln>
        </p:spPr>
        <p:txBody>
          <a:bodyPr lIns="91440" rIns="91440" tIns="45720" bIns="45720" anchor="t">
            <a:noAutofit/>
          </a:bodyPr>
          <a:lstStyle>
            <a:lvl1pPr indent="0">
              <a:lnSpc>
                <a:spcPct val="100000"/>
              </a:lnSpc>
              <a:buNone/>
              <a:tabLst>
                <a:tab algn="l" pos="0"/>
              </a:tabLst>
              <a:defRPr b="0" lang="en-US" sz="1800" spc="-1" strike="noStrike">
                <a:solidFill>
                  <a:schemeClr val="dk1"/>
                </a:solidFill>
                <a:latin typeface="Calibri"/>
                <a:ea typeface="Calibri"/>
              </a:defRPr>
            </a:lvl1pPr>
          </a:lstStyle>
          <a:p>
            <a:pPr indent="0">
              <a:lnSpc>
                <a:spcPct val="100000"/>
              </a:lnSpc>
              <a:buNone/>
              <a:tabLst>
                <a:tab algn="l" pos="0"/>
              </a:tabLst>
            </a:pPr>
            <a:fld id="{7C24E1CF-6473-45B6-B3F2-9F12CBDD1A7D}" type="slidenum">
              <a:rPr b="0" lang="en-US" sz="1800" spc="-1" strike="noStrike">
                <a:solidFill>
                  <a:schemeClr val="dk1"/>
                </a:solidFill>
                <a:latin typeface="Calibri"/>
                <a:ea typeface="Calibri"/>
              </a:rPr>
              <a:t>&lt;number&gt;</a:t>
            </a:fld>
            <a:endParaRPr b="0" lang="en-US" sz="18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91" r:id="rId2"/>
  </p:sldLayoutIdLst>
</p:sldMaster>
</file>

<file path=ppt/slideMasters/slideMaster2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219"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buNone/>
            </a:pPr>
            <a:r>
              <a:rPr b="0" lang="en-US" sz="1400" spc="-1" strike="noStrike">
                <a:solidFill>
                  <a:srgbClr val="000000"/>
                </a:solidFill>
                <a:latin typeface="Arial"/>
              </a:rPr>
              <a:t>Click to edit the title text format</a:t>
            </a:r>
            <a:endParaRPr b="0" lang="en-US" sz="1400" spc="-1" strike="noStrike">
              <a:solidFill>
                <a:srgbClr val="000000"/>
              </a:solidFill>
              <a:latin typeface="Arial"/>
            </a:endParaRPr>
          </a:p>
        </p:txBody>
      </p:sp>
      <p:sp>
        <p:nvSpPr>
          <p:cNvPr id="220" name="PlaceHolder 2"/>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1400" spc="-1" strike="noStrike">
                <a:solidFill>
                  <a:srgbClr val="000000"/>
                </a:solidFill>
                <a:latin typeface="Arial"/>
              </a:rPr>
              <a:t>Click to edit the outline text format</a:t>
            </a:r>
            <a:endParaRPr b="0" lang="en-US"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400" spc="-1" strike="noStrike">
                <a:solidFill>
                  <a:srgbClr val="000000"/>
                </a:solidFill>
                <a:latin typeface="Arial"/>
              </a:rPr>
              <a:t>Second Outline Level</a:t>
            </a:r>
            <a:endParaRPr b="0" lang="en-US"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400" spc="-1" strike="noStrike">
                <a:solidFill>
                  <a:srgbClr val="000000"/>
                </a:solidFill>
                <a:latin typeface="Arial"/>
              </a:rPr>
              <a:t>Third Outline Level</a:t>
            </a:r>
            <a:endParaRPr b="0" lang="en-US"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400" spc="-1" strike="noStrike">
                <a:solidFill>
                  <a:srgbClr val="000000"/>
                </a:solidFill>
                <a:latin typeface="Arial"/>
              </a:rPr>
              <a:t>Fourth Outline Level</a:t>
            </a:r>
            <a:endParaRPr b="0" lang="en-US"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93" r:id="rId2"/>
  </p:sldLayoutIdLst>
</p:sldMaster>
</file>

<file path=ppt/slideMasters/slideMaster2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221" name="PlaceHolder 1"/>
          <p:cNvSpPr>
            <a:spLocks noGrp="1"/>
          </p:cNvSpPr>
          <p:nvPr>
            <p:ph type="title"/>
          </p:nvPr>
        </p:nvSpPr>
        <p:spPr>
          <a:xfrm>
            <a:off x="456480" y="456480"/>
            <a:ext cx="8226720" cy="528840"/>
          </a:xfrm>
          <a:prstGeom prst="rect">
            <a:avLst/>
          </a:prstGeom>
          <a:noFill/>
          <a:ln w="0">
            <a:noFill/>
          </a:ln>
        </p:spPr>
        <p:txBody>
          <a:bodyPr lIns="67680" rIns="67680" tIns="35280" bIns="35280" anchor="ctr">
            <a:normAutofit/>
          </a:bodyPr>
          <a:p>
            <a:pPr indent="0">
              <a:buNone/>
            </a:pPr>
            <a:r>
              <a:rPr b="0" lang="en-US" sz="2700" spc="-1" strike="noStrike">
                <a:solidFill>
                  <a:srgbClr val="000000"/>
                </a:solidFill>
                <a:latin typeface="Arial"/>
              </a:rPr>
              <a:t>Click to edit the title text format</a:t>
            </a:r>
            <a:endParaRPr b="0" lang="en-US" sz="2700" spc="-1" strike="noStrike">
              <a:solidFill>
                <a:srgbClr val="000000"/>
              </a:solidFill>
              <a:latin typeface="Arial"/>
            </a:endParaRPr>
          </a:p>
        </p:txBody>
      </p:sp>
      <p:sp>
        <p:nvSpPr>
          <p:cNvPr id="222" name="PlaceHolder 2"/>
          <p:cNvSpPr>
            <a:spLocks noGrp="1"/>
          </p:cNvSpPr>
          <p:nvPr>
            <p:ph type="body"/>
          </p:nvPr>
        </p:nvSpPr>
        <p:spPr>
          <a:xfrm>
            <a:off x="456480" y="1072080"/>
            <a:ext cx="4006440" cy="285840"/>
          </a:xfrm>
          <a:prstGeom prst="rect">
            <a:avLst/>
          </a:prstGeom>
          <a:noFill/>
          <a:ln w="0">
            <a:noFill/>
          </a:ln>
        </p:spPr>
        <p:txBody>
          <a:bodyPr lIns="76320" rIns="57240" tIns="28440" bIns="28440" anchor="t">
            <a:normAutofit fontScale="2667" lnSpcReduction="20000"/>
          </a:bodyPr>
          <a:p>
            <a:pPr marL="432000" indent="-324000">
              <a:spcBef>
                <a:spcPts val="1417"/>
              </a:spcBef>
              <a:buClr>
                <a:srgbClr val="000000"/>
              </a:buClr>
              <a:buSzPct val="45000"/>
              <a:buFont typeface="Wingdings" charset="2"/>
              <a:buChar char=""/>
            </a:pPr>
            <a:r>
              <a:rPr b="0" lang="en-US" sz="1500" spc="-1" strike="noStrike">
                <a:solidFill>
                  <a:srgbClr val="000000"/>
                </a:solidFill>
                <a:latin typeface="Arial"/>
              </a:rPr>
              <a:t>Click to edit the outline text format</a:t>
            </a:r>
            <a:endParaRPr b="0" lang="en-US" sz="15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500" spc="-1" strike="noStrike">
                <a:solidFill>
                  <a:srgbClr val="000000"/>
                </a:solidFill>
                <a:latin typeface="Arial"/>
              </a:rPr>
              <a:t>Second Outline Level</a:t>
            </a:r>
            <a:endParaRPr b="0" lang="en-US" sz="15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500" spc="-1" strike="noStrike">
                <a:solidFill>
                  <a:srgbClr val="000000"/>
                </a:solidFill>
                <a:latin typeface="Arial"/>
              </a:rPr>
              <a:t>Third Outline Level</a:t>
            </a:r>
            <a:endParaRPr b="0" lang="en-US" sz="15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500" spc="-1" strike="noStrike">
                <a:solidFill>
                  <a:srgbClr val="000000"/>
                </a:solidFill>
                <a:latin typeface="Arial"/>
              </a:rPr>
              <a:t>Fourth Outline Level</a:t>
            </a:r>
            <a:endParaRPr b="0" lang="en-US" sz="15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500" spc="-1" strike="noStrike">
                <a:solidFill>
                  <a:srgbClr val="000000"/>
                </a:solidFill>
                <a:latin typeface="Arial"/>
              </a:rPr>
              <a:t>Fifth Outline Level</a:t>
            </a:r>
            <a:endParaRPr b="0" lang="en-US" sz="15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500" spc="-1" strike="noStrike">
                <a:solidFill>
                  <a:srgbClr val="000000"/>
                </a:solidFill>
                <a:latin typeface="Arial"/>
              </a:rPr>
              <a:t>Sixth Outline Level</a:t>
            </a:r>
            <a:endParaRPr b="0" lang="en-US" sz="15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500" spc="-1" strike="noStrike">
                <a:solidFill>
                  <a:srgbClr val="000000"/>
                </a:solidFill>
                <a:latin typeface="Arial"/>
              </a:rPr>
              <a:t>Seventh Outline Level</a:t>
            </a:r>
            <a:endParaRPr b="0" lang="en-US" sz="1500" spc="-1" strike="noStrike">
              <a:solidFill>
                <a:srgbClr val="000000"/>
              </a:solidFill>
              <a:latin typeface="Arial"/>
            </a:endParaRPr>
          </a:p>
        </p:txBody>
      </p:sp>
      <p:sp>
        <p:nvSpPr>
          <p:cNvPr id="223" name="PlaceHolder 3"/>
          <p:cNvSpPr>
            <a:spLocks noGrp="1"/>
          </p:cNvSpPr>
          <p:nvPr>
            <p:ph type="body"/>
          </p:nvPr>
        </p:nvSpPr>
        <p:spPr>
          <a:xfrm>
            <a:off x="456480" y="1390680"/>
            <a:ext cx="4006440" cy="3296520"/>
          </a:xfrm>
          <a:prstGeom prst="rect">
            <a:avLst/>
          </a:prstGeom>
          <a:noFill/>
          <a:ln w="0">
            <a:noFill/>
          </a:ln>
        </p:spPr>
        <p:txBody>
          <a:bodyPr lIns="76320" rIns="61920" tIns="0" bIns="0" anchor="t">
            <a:normAutofit/>
          </a:bodyPr>
          <a:p>
            <a:pPr marL="432000" indent="-324000">
              <a:spcBef>
                <a:spcPts val="1417"/>
              </a:spcBef>
              <a:buClr>
                <a:srgbClr val="000000"/>
              </a:buClr>
              <a:buSzPct val="45000"/>
              <a:buFont typeface="Wingdings" charset="2"/>
              <a:buChar char=""/>
            </a:pPr>
            <a:r>
              <a:rPr b="0" lang="en-US" sz="1400" spc="-1" strike="noStrike">
                <a:solidFill>
                  <a:srgbClr val="000000"/>
                </a:solidFill>
                <a:latin typeface="Arial"/>
              </a:rPr>
              <a:t>Click to edit the outline text format</a:t>
            </a:r>
            <a:endParaRPr b="0" lang="en-US"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400" spc="-1" strike="noStrike">
                <a:solidFill>
                  <a:srgbClr val="000000"/>
                </a:solidFill>
                <a:latin typeface="Arial"/>
              </a:rPr>
              <a:t>Second Outline Level</a:t>
            </a:r>
            <a:endParaRPr b="0" lang="en-US"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400" spc="-1" strike="noStrike">
                <a:solidFill>
                  <a:srgbClr val="000000"/>
                </a:solidFill>
                <a:latin typeface="Arial"/>
              </a:rPr>
              <a:t>Third Outline Level</a:t>
            </a:r>
            <a:endParaRPr b="0" lang="en-US"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400" spc="-1" strike="noStrike">
                <a:solidFill>
                  <a:srgbClr val="000000"/>
                </a:solidFill>
                <a:latin typeface="Arial"/>
              </a:rPr>
              <a:t>Fourth Outline Level</a:t>
            </a:r>
            <a:endParaRPr b="0" lang="en-US"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400" spc="-1" strike="noStrike">
                <a:solidFill>
                  <a:srgbClr val="000000"/>
                </a:solidFill>
                <a:latin typeface="Arial"/>
              </a:rPr>
              <a:t>Fifth Outline Level</a:t>
            </a:r>
            <a:endParaRPr b="0" lang="en-US" sz="14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400" spc="-1" strike="noStrike">
                <a:solidFill>
                  <a:srgbClr val="000000"/>
                </a:solidFill>
                <a:latin typeface="Arial"/>
              </a:rPr>
              <a:t>Sixth Outline Level</a:t>
            </a:r>
            <a:endParaRPr b="0" lang="en-US" sz="14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400" spc="-1" strike="noStrike">
                <a:solidFill>
                  <a:srgbClr val="000000"/>
                </a:solidFill>
                <a:latin typeface="Arial"/>
              </a:rPr>
              <a:t>Seventh Outline Level</a:t>
            </a:r>
            <a:endParaRPr b="0" lang="en-US" sz="1400" spc="-1" strike="noStrike">
              <a:solidFill>
                <a:srgbClr val="000000"/>
              </a:solidFill>
              <a:latin typeface="Arial"/>
            </a:endParaRPr>
          </a:p>
        </p:txBody>
      </p:sp>
      <p:sp>
        <p:nvSpPr>
          <p:cNvPr id="224" name="PlaceHolder 4"/>
          <p:cNvSpPr>
            <a:spLocks noGrp="1"/>
          </p:cNvSpPr>
          <p:nvPr>
            <p:ph type="body"/>
          </p:nvPr>
        </p:nvSpPr>
        <p:spPr>
          <a:xfrm>
            <a:off x="4676760" y="1066320"/>
            <a:ext cx="4006440" cy="285840"/>
          </a:xfrm>
          <a:prstGeom prst="rect">
            <a:avLst/>
          </a:prstGeom>
          <a:noFill/>
          <a:ln w="0">
            <a:noFill/>
          </a:ln>
        </p:spPr>
        <p:txBody>
          <a:bodyPr lIns="76320" rIns="57240" tIns="28440" bIns="28440" anchor="t">
            <a:normAutofit fontScale="2667" lnSpcReduction="20000"/>
          </a:bodyPr>
          <a:p>
            <a:pPr marL="432000" indent="-324000">
              <a:spcBef>
                <a:spcPts val="1417"/>
              </a:spcBef>
              <a:buClr>
                <a:srgbClr val="000000"/>
              </a:buClr>
              <a:buSzPct val="45000"/>
              <a:buFont typeface="Wingdings" charset="2"/>
              <a:buChar char=""/>
            </a:pPr>
            <a:r>
              <a:rPr b="0" lang="en-US" sz="1500" spc="-1" strike="noStrike">
                <a:solidFill>
                  <a:srgbClr val="000000"/>
                </a:solidFill>
                <a:latin typeface="Arial"/>
              </a:rPr>
              <a:t>Click to edit the outline text format</a:t>
            </a:r>
            <a:endParaRPr b="0" lang="en-US" sz="15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500" spc="-1" strike="noStrike">
                <a:solidFill>
                  <a:srgbClr val="000000"/>
                </a:solidFill>
                <a:latin typeface="Arial"/>
              </a:rPr>
              <a:t>Second Outline Level</a:t>
            </a:r>
            <a:endParaRPr b="0" lang="en-US" sz="15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500" spc="-1" strike="noStrike">
                <a:solidFill>
                  <a:srgbClr val="000000"/>
                </a:solidFill>
                <a:latin typeface="Arial"/>
              </a:rPr>
              <a:t>Third Outline Level</a:t>
            </a:r>
            <a:endParaRPr b="0" lang="en-US" sz="15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500" spc="-1" strike="noStrike">
                <a:solidFill>
                  <a:srgbClr val="000000"/>
                </a:solidFill>
                <a:latin typeface="Arial"/>
              </a:rPr>
              <a:t>Fourth Outline Level</a:t>
            </a:r>
            <a:endParaRPr b="0" lang="en-US" sz="15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500" spc="-1" strike="noStrike">
                <a:solidFill>
                  <a:srgbClr val="000000"/>
                </a:solidFill>
                <a:latin typeface="Arial"/>
              </a:rPr>
              <a:t>Fifth Outline Level</a:t>
            </a:r>
            <a:endParaRPr b="0" lang="en-US" sz="15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500" spc="-1" strike="noStrike">
                <a:solidFill>
                  <a:srgbClr val="000000"/>
                </a:solidFill>
                <a:latin typeface="Arial"/>
              </a:rPr>
              <a:t>Sixth Outline Level</a:t>
            </a:r>
            <a:endParaRPr b="0" lang="en-US" sz="15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500" spc="-1" strike="noStrike">
                <a:solidFill>
                  <a:srgbClr val="000000"/>
                </a:solidFill>
                <a:latin typeface="Arial"/>
              </a:rPr>
              <a:t>Seventh Outline Level</a:t>
            </a:r>
            <a:endParaRPr b="0" lang="en-US" sz="1500" spc="-1" strike="noStrike">
              <a:solidFill>
                <a:srgbClr val="000000"/>
              </a:solidFill>
              <a:latin typeface="Arial"/>
            </a:endParaRPr>
          </a:p>
        </p:txBody>
      </p:sp>
      <p:sp>
        <p:nvSpPr>
          <p:cNvPr id="225" name="PlaceHolder 5"/>
          <p:cNvSpPr>
            <a:spLocks noGrp="1"/>
          </p:cNvSpPr>
          <p:nvPr>
            <p:ph type="body"/>
          </p:nvPr>
        </p:nvSpPr>
        <p:spPr>
          <a:xfrm>
            <a:off x="4676760" y="1390680"/>
            <a:ext cx="4006440" cy="3296520"/>
          </a:xfrm>
          <a:prstGeom prst="rect">
            <a:avLst/>
          </a:prstGeom>
          <a:noFill/>
          <a:ln w="0">
            <a:noFill/>
          </a:ln>
        </p:spPr>
        <p:txBody>
          <a:bodyPr lIns="76320" rIns="61920" tIns="0" bIns="0" anchor="t">
            <a:normAutofit/>
          </a:bodyPr>
          <a:p>
            <a:pPr marL="432000" indent="-324000">
              <a:spcBef>
                <a:spcPts val="1417"/>
              </a:spcBef>
              <a:buClr>
                <a:srgbClr val="000000"/>
              </a:buClr>
              <a:buSzPct val="45000"/>
              <a:buFont typeface="Wingdings" charset="2"/>
              <a:buChar char=""/>
            </a:pPr>
            <a:r>
              <a:rPr b="0" lang="en-US" sz="1400" spc="-1" strike="noStrike">
                <a:solidFill>
                  <a:srgbClr val="000000"/>
                </a:solidFill>
                <a:latin typeface="Arial"/>
              </a:rPr>
              <a:t>Click to edit the outline text format</a:t>
            </a:r>
            <a:endParaRPr b="0" lang="en-US"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400" spc="-1" strike="noStrike">
                <a:solidFill>
                  <a:srgbClr val="000000"/>
                </a:solidFill>
                <a:latin typeface="Arial"/>
              </a:rPr>
              <a:t>Second Outline Level</a:t>
            </a:r>
            <a:endParaRPr b="0" lang="en-US"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400" spc="-1" strike="noStrike">
                <a:solidFill>
                  <a:srgbClr val="000000"/>
                </a:solidFill>
                <a:latin typeface="Arial"/>
              </a:rPr>
              <a:t>Third Outline Level</a:t>
            </a:r>
            <a:endParaRPr b="0" lang="en-US"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400" spc="-1" strike="noStrike">
                <a:solidFill>
                  <a:srgbClr val="000000"/>
                </a:solidFill>
                <a:latin typeface="Arial"/>
              </a:rPr>
              <a:t>Fourth Outline Level</a:t>
            </a:r>
            <a:endParaRPr b="0" lang="en-US"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400" spc="-1" strike="noStrike">
                <a:solidFill>
                  <a:srgbClr val="000000"/>
                </a:solidFill>
                <a:latin typeface="Arial"/>
              </a:rPr>
              <a:t>Fifth Outline Level</a:t>
            </a:r>
            <a:endParaRPr b="0" lang="en-US" sz="14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400" spc="-1" strike="noStrike">
                <a:solidFill>
                  <a:srgbClr val="000000"/>
                </a:solidFill>
                <a:latin typeface="Arial"/>
              </a:rPr>
              <a:t>Sixth Outline Level</a:t>
            </a:r>
            <a:endParaRPr b="0" lang="en-US" sz="14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400" spc="-1" strike="noStrike">
                <a:solidFill>
                  <a:srgbClr val="000000"/>
                </a:solidFill>
                <a:latin typeface="Arial"/>
              </a:rPr>
              <a:t>Seventh Outline Level</a:t>
            </a:r>
            <a:endParaRPr b="0" lang="en-US" sz="1400" spc="-1" strike="noStrike">
              <a:solidFill>
                <a:srgbClr val="000000"/>
              </a:solidFill>
              <a:latin typeface="Arial"/>
            </a:endParaRPr>
          </a:p>
        </p:txBody>
      </p:sp>
      <p:sp>
        <p:nvSpPr>
          <p:cNvPr id="226" name="PlaceHolder 6"/>
          <p:cNvSpPr>
            <a:spLocks noGrp="1"/>
          </p:cNvSpPr>
          <p:nvPr>
            <p:ph type="dt" idx="39"/>
          </p:nvPr>
        </p:nvSpPr>
        <p:spPr>
          <a:xfrm>
            <a:off x="459000" y="4735800"/>
            <a:ext cx="2024640" cy="237240"/>
          </a:xfrm>
          <a:prstGeom prst="rect">
            <a:avLst/>
          </a:prstGeom>
          <a:noFill/>
          <a:ln w="0">
            <a:noFill/>
          </a:ln>
        </p:spPr>
        <p:txBody>
          <a:bodyPr lIns="68400" rIns="68400" tIns="34200" bIns="34200" anchor="ctr">
            <a:normAutofit fontScale="86317"/>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&lt;date/time&gt;</a:t>
            </a:r>
            <a:endParaRPr b="0" lang="en-US" sz="1400" spc="-1" strike="noStrike">
              <a:solidFill>
                <a:srgbClr val="000000"/>
              </a:solidFill>
              <a:latin typeface="Times New Roman"/>
            </a:endParaRPr>
          </a:p>
        </p:txBody>
      </p:sp>
      <p:sp>
        <p:nvSpPr>
          <p:cNvPr id="227" name="PlaceHolder 7"/>
          <p:cNvSpPr>
            <a:spLocks noGrp="1"/>
          </p:cNvSpPr>
          <p:nvPr>
            <p:ph type="ftr" idx="40"/>
          </p:nvPr>
        </p:nvSpPr>
        <p:spPr>
          <a:xfrm>
            <a:off x="3087000" y="4735800"/>
            <a:ext cx="2969640" cy="237240"/>
          </a:xfrm>
          <a:prstGeom prst="rect">
            <a:avLst/>
          </a:prstGeom>
          <a:noFill/>
          <a:ln w="0">
            <a:noFill/>
          </a:ln>
        </p:spPr>
        <p:txBody>
          <a:bodyPr lIns="68400" rIns="68400" tIns="34200" bIns="34200" anchor="ctr">
            <a:normAutofit fontScale="86317"/>
          </a:bodyPr>
          <a:lstStyle>
            <a:lvl1pPr indent="0" algn="ctr">
              <a:buNone/>
              <a:defRPr b="0" lang="en-US" sz="1400" spc="-1" strike="noStrike">
                <a:solidFill>
                  <a:srgbClr val="000000"/>
                </a:solidFill>
                <a:latin typeface="Times New Roman"/>
              </a:defRPr>
            </a:lvl1pPr>
          </a:lstStyle>
          <a:p>
            <a:pPr indent="0" algn="ctr">
              <a:buNone/>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228" name="PlaceHolder 8"/>
          <p:cNvSpPr>
            <a:spLocks noGrp="1"/>
          </p:cNvSpPr>
          <p:nvPr>
            <p:ph type="sldNum" idx="41"/>
          </p:nvPr>
        </p:nvSpPr>
        <p:spPr>
          <a:xfrm>
            <a:off x="6658200" y="4735800"/>
            <a:ext cx="2024640" cy="237240"/>
          </a:xfrm>
          <a:prstGeom prst="rect">
            <a:avLst/>
          </a:prstGeom>
          <a:noFill/>
          <a:ln w="0">
            <a:noFill/>
          </a:ln>
        </p:spPr>
        <p:txBody>
          <a:bodyPr lIns="68400" rIns="68400" tIns="34200" bIns="34200" anchor="ctr">
            <a:normAutofit/>
          </a:bodyPr>
          <a:lstStyle>
            <a:lvl1pPr indent="0" algn="r">
              <a:lnSpc>
                <a:spcPct val="100000"/>
              </a:lnSpc>
              <a:buNone/>
              <a:tabLst>
                <a:tab algn="l" pos="0"/>
              </a:tabLst>
              <a:defRPr b="0" lang="en-US" sz="800" spc="-1" strike="noStrike">
                <a:solidFill>
                  <a:srgbClr val="888888"/>
                </a:solidFill>
                <a:latin typeface="Arial"/>
                <a:ea typeface="Arial"/>
              </a:defRPr>
            </a:lvl1pPr>
          </a:lstStyle>
          <a:p>
            <a:pPr indent="0" algn="r">
              <a:lnSpc>
                <a:spcPct val="100000"/>
              </a:lnSpc>
              <a:buNone/>
              <a:tabLst>
                <a:tab algn="l" pos="0"/>
              </a:tabLst>
            </a:pPr>
            <a:fld id="{88608CE3-5642-49B4-8070-D1F6BA8D2437}" type="slidenum">
              <a:rPr b="0" lang="en-US" sz="800" spc="-1" strike="noStrike">
                <a:solidFill>
                  <a:srgbClr val="888888"/>
                </a:solidFill>
                <a:latin typeface="Arial"/>
                <a:ea typeface="Arial"/>
              </a:rPr>
              <a:t>&lt;number&gt;</a:t>
            </a:fld>
            <a:endParaRPr b="0" lang="en-US" sz="8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95" r:id="rId2"/>
  </p:sldLayoutIdLst>
</p:sldMaster>
</file>

<file path=ppt/slideMasters/slideMaster2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229" name="PlaceHolder 1"/>
          <p:cNvSpPr>
            <a:spLocks noGrp="1"/>
          </p:cNvSpPr>
          <p:nvPr>
            <p:ph type="title"/>
          </p:nvPr>
        </p:nvSpPr>
        <p:spPr>
          <a:xfrm>
            <a:off x="456480" y="456480"/>
            <a:ext cx="8226720" cy="528840"/>
          </a:xfrm>
          <a:prstGeom prst="rect">
            <a:avLst/>
          </a:prstGeom>
          <a:noFill/>
          <a:ln w="0">
            <a:noFill/>
          </a:ln>
        </p:spPr>
        <p:txBody>
          <a:bodyPr lIns="67680" rIns="67680" tIns="35280" bIns="35280" anchor="ctr">
            <a:normAutofit/>
          </a:bodyPr>
          <a:p>
            <a:pPr indent="0">
              <a:buNone/>
            </a:pPr>
            <a:r>
              <a:rPr b="0" lang="en-US" sz="2700" spc="-1" strike="noStrike">
                <a:solidFill>
                  <a:srgbClr val="000000"/>
                </a:solidFill>
                <a:latin typeface="Arial"/>
              </a:rPr>
              <a:t>Click to edit the title text format</a:t>
            </a:r>
            <a:endParaRPr b="0" lang="en-US" sz="2700" spc="-1" strike="noStrike">
              <a:solidFill>
                <a:srgbClr val="000000"/>
              </a:solidFill>
              <a:latin typeface="Arial"/>
            </a:endParaRPr>
          </a:p>
        </p:txBody>
      </p:sp>
      <p:sp>
        <p:nvSpPr>
          <p:cNvPr id="230" name="PlaceHolder 2"/>
          <p:cNvSpPr>
            <a:spLocks noGrp="1"/>
          </p:cNvSpPr>
          <p:nvPr>
            <p:ph type="dt" idx="42"/>
          </p:nvPr>
        </p:nvSpPr>
        <p:spPr>
          <a:xfrm>
            <a:off x="459000" y="4735800"/>
            <a:ext cx="2024640" cy="237240"/>
          </a:xfrm>
          <a:prstGeom prst="rect">
            <a:avLst/>
          </a:prstGeom>
          <a:noFill/>
          <a:ln w="0">
            <a:noFill/>
          </a:ln>
        </p:spPr>
        <p:txBody>
          <a:bodyPr lIns="68400" rIns="68400" tIns="34200" bIns="34200" anchor="ctr">
            <a:normAutofit fontScale="86317"/>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&lt;date/time&gt;</a:t>
            </a:r>
            <a:endParaRPr b="0" lang="en-US" sz="1400" spc="-1" strike="noStrike">
              <a:solidFill>
                <a:srgbClr val="000000"/>
              </a:solidFill>
              <a:latin typeface="Times New Roman"/>
            </a:endParaRPr>
          </a:p>
        </p:txBody>
      </p:sp>
      <p:sp>
        <p:nvSpPr>
          <p:cNvPr id="231" name="PlaceHolder 3"/>
          <p:cNvSpPr>
            <a:spLocks noGrp="1"/>
          </p:cNvSpPr>
          <p:nvPr>
            <p:ph type="ftr" idx="43"/>
          </p:nvPr>
        </p:nvSpPr>
        <p:spPr>
          <a:xfrm>
            <a:off x="3087000" y="4735800"/>
            <a:ext cx="2969640" cy="237240"/>
          </a:xfrm>
          <a:prstGeom prst="rect">
            <a:avLst/>
          </a:prstGeom>
          <a:noFill/>
          <a:ln w="0">
            <a:noFill/>
          </a:ln>
        </p:spPr>
        <p:txBody>
          <a:bodyPr lIns="68400" rIns="68400" tIns="34200" bIns="34200" anchor="ctr">
            <a:normAutofit fontScale="86317"/>
          </a:bodyPr>
          <a:lstStyle>
            <a:lvl1pPr indent="0" algn="ctr">
              <a:buNone/>
              <a:defRPr b="0" lang="en-US" sz="1400" spc="-1" strike="noStrike">
                <a:solidFill>
                  <a:srgbClr val="000000"/>
                </a:solidFill>
                <a:latin typeface="Times New Roman"/>
              </a:defRPr>
            </a:lvl1pPr>
          </a:lstStyle>
          <a:p>
            <a:pPr indent="0" algn="ctr">
              <a:buNone/>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232" name="PlaceHolder 4"/>
          <p:cNvSpPr>
            <a:spLocks noGrp="1"/>
          </p:cNvSpPr>
          <p:nvPr>
            <p:ph type="sldNum" idx="44"/>
          </p:nvPr>
        </p:nvSpPr>
        <p:spPr>
          <a:xfrm>
            <a:off x="6658200" y="4735800"/>
            <a:ext cx="2024640" cy="237240"/>
          </a:xfrm>
          <a:prstGeom prst="rect">
            <a:avLst/>
          </a:prstGeom>
          <a:noFill/>
          <a:ln w="0">
            <a:noFill/>
          </a:ln>
        </p:spPr>
        <p:txBody>
          <a:bodyPr lIns="68400" rIns="68400" tIns="34200" bIns="34200" anchor="ctr">
            <a:normAutofit/>
          </a:bodyPr>
          <a:lstStyle>
            <a:lvl1pPr indent="0" algn="r">
              <a:lnSpc>
                <a:spcPct val="100000"/>
              </a:lnSpc>
              <a:buNone/>
              <a:tabLst>
                <a:tab algn="l" pos="0"/>
              </a:tabLst>
              <a:defRPr b="0" lang="en-US" sz="800" spc="-1" strike="noStrike">
                <a:solidFill>
                  <a:srgbClr val="888888"/>
                </a:solidFill>
                <a:latin typeface="Arial"/>
                <a:ea typeface="Arial"/>
              </a:defRPr>
            </a:lvl1pPr>
          </a:lstStyle>
          <a:p>
            <a:pPr indent="0" algn="r">
              <a:lnSpc>
                <a:spcPct val="100000"/>
              </a:lnSpc>
              <a:buNone/>
              <a:tabLst>
                <a:tab algn="l" pos="0"/>
              </a:tabLst>
            </a:pPr>
            <a:fld id="{26B20FF8-EA95-43CE-A3C8-01CCCD7D1CEB}" type="slidenum">
              <a:rPr b="0" lang="en-US" sz="800" spc="-1" strike="noStrike">
                <a:solidFill>
                  <a:srgbClr val="888888"/>
                </a:solidFill>
                <a:latin typeface="Arial"/>
                <a:ea typeface="Arial"/>
              </a:rPr>
              <a:t>&lt;number&gt;</a:t>
            </a:fld>
            <a:endParaRPr b="0" lang="en-US" sz="8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97" r:id="rId2"/>
  </p:sldLayoutIdLst>
</p:sldMaster>
</file>

<file path=ppt/slideMasters/slideMaster2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234" name="PlaceHolder 1"/>
          <p:cNvSpPr>
            <a:spLocks noGrp="1"/>
          </p:cNvSpPr>
          <p:nvPr>
            <p:ph type="dt" idx="45"/>
          </p:nvPr>
        </p:nvSpPr>
        <p:spPr>
          <a:xfrm>
            <a:off x="459000" y="4735800"/>
            <a:ext cx="2024640" cy="237240"/>
          </a:xfrm>
          <a:prstGeom prst="rect">
            <a:avLst/>
          </a:prstGeom>
          <a:noFill/>
          <a:ln w="0">
            <a:noFill/>
          </a:ln>
        </p:spPr>
        <p:txBody>
          <a:bodyPr lIns="68400" rIns="68400" tIns="34200" bIns="34200" anchor="ctr">
            <a:normAutofit fontScale="86317"/>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&lt;date/time&gt;</a:t>
            </a:r>
            <a:endParaRPr b="0" lang="en-US" sz="1400" spc="-1" strike="noStrike">
              <a:solidFill>
                <a:srgbClr val="000000"/>
              </a:solidFill>
              <a:latin typeface="Times New Roman"/>
            </a:endParaRPr>
          </a:p>
        </p:txBody>
      </p:sp>
      <p:sp>
        <p:nvSpPr>
          <p:cNvPr id="235" name="PlaceHolder 2"/>
          <p:cNvSpPr>
            <a:spLocks noGrp="1"/>
          </p:cNvSpPr>
          <p:nvPr>
            <p:ph type="ftr" idx="46"/>
          </p:nvPr>
        </p:nvSpPr>
        <p:spPr>
          <a:xfrm>
            <a:off x="3087000" y="4735800"/>
            <a:ext cx="2969640" cy="237240"/>
          </a:xfrm>
          <a:prstGeom prst="rect">
            <a:avLst/>
          </a:prstGeom>
          <a:noFill/>
          <a:ln w="0">
            <a:noFill/>
          </a:ln>
        </p:spPr>
        <p:txBody>
          <a:bodyPr lIns="68400" rIns="68400" tIns="34200" bIns="34200" anchor="ctr">
            <a:normAutofit fontScale="86317"/>
          </a:bodyPr>
          <a:lstStyle>
            <a:lvl1pPr indent="0" algn="ctr">
              <a:buNone/>
              <a:defRPr b="0" lang="en-US" sz="1400" spc="-1" strike="noStrike">
                <a:solidFill>
                  <a:srgbClr val="000000"/>
                </a:solidFill>
                <a:latin typeface="Times New Roman"/>
              </a:defRPr>
            </a:lvl1pPr>
          </a:lstStyle>
          <a:p>
            <a:pPr indent="0" algn="ctr">
              <a:buNone/>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236" name="PlaceHolder 3"/>
          <p:cNvSpPr>
            <a:spLocks noGrp="1"/>
          </p:cNvSpPr>
          <p:nvPr>
            <p:ph type="sldNum" idx="47"/>
          </p:nvPr>
        </p:nvSpPr>
        <p:spPr>
          <a:xfrm>
            <a:off x="6658200" y="4735800"/>
            <a:ext cx="2024640" cy="237240"/>
          </a:xfrm>
          <a:prstGeom prst="rect">
            <a:avLst/>
          </a:prstGeom>
          <a:noFill/>
          <a:ln w="0">
            <a:noFill/>
          </a:ln>
        </p:spPr>
        <p:txBody>
          <a:bodyPr lIns="68400" rIns="68400" tIns="34200" bIns="34200" anchor="ctr">
            <a:normAutofit/>
          </a:bodyPr>
          <a:lstStyle>
            <a:lvl1pPr indent="0" algn="r">
              <a:lnSpc>
                <a:spcPct val="100000"/>
              </a:lnSpc>
              <a:buNone/>
              <a:tabLst>
                <a:tab algn="l" pos="0"/>
              </a:tabLst>
              <a:defRPr b="0" lang="en-US" sz="800" spc="-1" strike="noStrike">
                <a:solidFill>
                  <a:srgbClr val="888888"/>
                </a:solidFill>
                <a:latin typeface="Arial"/>
                <a:ea typeface="Arial"/>
              </a:defRPr>
            </a:lvl1pPr>
          </a:lstStyle>
          <a:p>
            <a:pPr indent="0" algn="r">
              <a:lnSpc>
                <a:spcPct val="100000"/>
              </a:lnSpc>
              <a:buNone/>
              <a:tabLst>
                <a:tab algn="l" pos="0"/>
              </a:tabLst>
            </a:pPr>
            <a:fld id="{120A9969-EECC-467C-8E8F-2772952A4D16}" type="slidenum">
              <a:rPr b="0" lang="en-US" sz="800" spc="-1" strike="noStrike">
                <a:solidFill>
                  <a:srgbClr val="888888"/>
                </a:solidFill>
                <a:latin typeface="Arial"/>
                <a:ea typeface="Arial"/>
              </a:rPr>
              <a:t>&lt;number&gt;</a:t>
            </a:fld>
            <a:endParaRPr b="0" lang="en-US" sz="8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99" r:id="rId2"/>
  </p:sldLayoutIdLst>
</p:sldMaster>
</file>

<file path=ppt/slideMasters/slideMaster2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237" name="PlaceHolder 1"/>
          <p:cNvSpPr>
            <a:spLocks noGrp="1"/>
          </p:cNvSpPr>
          <p:nvPr>
            <p:ph type="body"/>
          </p:nvPr>
        </p:nvSpPr>
        <p:spPr>
          <a:xfrm>
            <a:off x="456480" y="1166400"/>
            <a:ext cx="3924360" cy="3455640"/>
          </a:xfrm>
          <a:prstGeom prst="rect">
            <a:avLst/>
          </a:prstGeom>
          <a:noFill/>
          <a:ln w="0">
            <a:noFill/>
          </a:ln>
        </p:spPr>
        <p:txBody>
          <a:bodyPr lIns="90000" rIns="90000" tIns="45000" bIns="45000" anchor="t">
            <a:normAutofit fontScale="93333" lnSpcReduction="10000"/>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238" name="PlaceHolder 2"/>
          <p:cNvSpPr>
            <a:spLocks noGrp="1"/>
          </p:cNvSpPr>
          <p:nvPr>
            <p:ph type="body"/>
          </p:nvPr>
        </p:nvSpPr>
        <p:spPr>
          <a:xfrm>
            <a:off x="4762800" y="1166400"/>
            <a:ext cx="3920040" cy="3455640"/>
          </a:xfrm>
          <a:prstGeom prst="rect">
            <a:avLst/>
          </a:prstGeom>
          <a:noFill/>
          <a:ln w="0">
            <a:noFill/>
          </a:ln>
        </p:spPr>
        <p:txBody>
          <a:bodyPr lIns="67680" rIns="67680" tIns="35280" bIns="35280" anchor="t">
            <a:normAutofit/>
          </a:bodyPr>
          <a:p>
            <a:pPr marL="432000" indent="-324000">
              <a:spcBef>
                <a:spcPts val="1417"/>
              </a:spcBef>
              <a:buClr>
                <a:srgbClr val="000000"/>
              </a:buClr>
              <a:buSzPct val="45000"/>
              <a:buFont typeface="Wingdings" charset="2"/>
              <a:buChar char=""/>
            </a:pPr>
            <a:r>
              <a:rPr b="0" lang="en-US" sz="1200" spc="-1" strike="noStrike">
                <a:solidFill>
                  <a:srgbClr val="000000"/>
                </a:solidFill>
                <a:latin typeface="Arial"/>
              </a:rPr>
              <a:t>Click to edit the outline text format</a:t>
            </a:r>
            <a:endParaRPr b="0" lang="en-US" sz="1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200" spc="-1" strike="noStrike">
                <a:solidFill>
                  <a:srgbClr val="000000"/>
                </a:solidFill>
                <a:latin typeface="Arial"/>
              </a:rPr>
              <a:t>Second Outline Level</a:t>
            </a:r>
            <a:endParaRPr b="0" lang="en-US" sz="12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200" spc="-1" strike="noStrike">
                <a:solidFill>
                  <a:srgbClr val="000000"/>
                </a:solidFill>
                <a:latin typeface="Arial"/>
              </a:rPr>
              <a:t>Third Outline Level</a:t>
            </a:r>
            <a:endParaRPr b="0" lang="en-US" sz="12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200" spc="-1" strike="noStrike">
                <a:solidFill>
                  <a:srgbClr val="000000"/>
                </a:solidFill>
                <a:latin typeface="Arial"/>
              </a:rPr>
              <a:t>Fourth Outline Level</a:t>
            </a:r>
            <a:endParaRPr b="0" lang="en-US" sz="12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200" spc="-1" strike="noStrike">
                <a:solidFill>
                  <a:srgbClr val="000000"/>
                </a:solidFill>
                <a:latin typeface="Arial"/>
              </a:rPr>
              <a:t>Fifth Outline Level</a:t>
            </a:r>
            <a:endParaRPr b="0" lang="en-US" sz="12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200" spc="-1" strike="noStrike">
                <a:solidFill>
                  <a:srgbClr val="000000"/>
                </a:solidFill>
                <a:latin typeface="Arial"/>
              </a:rPr>
              <a:t>Sixth Outline Level</a:t>
            </a:r>
            <a:endParaRPr b="0" lang="en-US" sz="12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200" spc="-1" strike="noStrike">
                <a:solidFill>
                  <a:srgbClr val="000000"/>
                </a:solidFill>
                <a:latin typeface="Arial"/>
              </a:rPr>
              <a:t>Seventh Outline Level</a:t>
            </a:r>
            <a:endParaRPr b="0" lang="en-US" sz="1200" spc="-1" strike="noStrike">
              <a:solidFill>
                <a:srgbClr val="000000"/>
              </a:solidFill>
              <a:latin typeface="Arial"/>
            </a:endParaRPr>
          </a:p>
        </p:txBody>
      </p:sp>
      <p:sp>
        <p:nvSpPr>
          <p:cNvPr id="239" name="PlaceHolder 3"/>
          <p:cNvSpPr>
            <a:spLocks noGrp="1"/>
          </p:cNvSpPr>
          <p:nvPr>
            <p:ph type="dt" idx="48"/>
          </p:nvPr>
        </p:nvSpPr>
        <p:spPr>
          <a:xfrm>
            <a:off x="459000" y="4735800"/>
            <a:ext cx="2024640" cy="237240"/>
          </a:xfrm>
          <a:prstGeom prst="rect">
            <a:avLst/>
          </a:prstGeom>
          <a:noFill/>
          <a:ln w="0">
            <a:noFill/>
          </a:ln>
        </p:spPr>
        <p:txBody>
          <a:bodyPr lIns="68400" rIns="68400" tIns="34200" bIns="34200" anchor="ctr">
            <a:normAutofit fontScale="86317"/>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&lt;date/time&gt;</a:t>
            </a:r>
            <a:endParaRPr b="0" lang="en-US" sz="1400" spc="-1" strike="noStrike">
              <a:solidFill>
                <a:srgbClr val="000000"/>
              </a:solidFill>
              <a:latin typeface="Times New Roman"/>
            </a:endParaRPr>
          </a:p>
        </p:txBody>
      </p:sp>
      <p:sp>
        <p:nvSpPr>
          <p:cNvPr id="240" name="PlaceHolder 4"/>
          <p:cNvSpPr>
            <a:spLocks noGrp="1"/>
          </p:cNvSpPr>
          <p:nvPr>
            <p:ph type="ftr" idx="49"/>
          </p:nvPr>
        </p:nvSpPr>
        <p:spPr>
          <a:xfrm>
            <a:off x="3087000" y="4735800"/>
            <a:ext cx="2969640" cy="237240"/>
          </a:xfrm>
          <a:prstGeom prst="rect">
            <a:avLst/>
          </a:prstGeom>
          <a:noFill/>
          <a:ln w="0">
            <a:noFill/>
          </a:ln>
        </p:spPr>
        <p:txBody>
          <a:bodyPr lIns="68400" rIns="68400" tIns="34200" bIns="34200" anchor="ctr">
            <a:normAutofit fontScale="86317"/>
          </a:bodyPr>
          <a:lstStyle>
            <a:lvl1pPr indent="0" algn="ctr">
              <a:buNone/>
              <a:defRPr b="0" lang="en-US" sz="1400" spc="-1" strike="noStrike">
                <a:solidFill>
                  <a:srgbClr val="000000"/>
                </a:solidFill>
                <a:latin typeface="Times New Roman"/>
              </a:defRPr>
            </a:lvl1pPr>
          </a:lstStyle>
          <a:p>
            <a:pPr indent="0" algn="ctr">
              <a:buNone/>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241" name="PlaceHolder 5"/>
          <p:cNvSpPr>
            <a:spLocks noGrp="1"/>
          </p:cNvSpPr>
          <p:nvPr>
            <p:ph type="sldNum" idx="50"/>
          </p:nvPr>
        </p:nvSpPr>
        <p:spPr>
          <a:xfrm>
            <a:off x="6658200" y="4735800"/>
            <a:ext cx="2024640" cy="237240"/>
          </a:xfrm>
          <a:prstGeom prst="rect">
            <a:avLst/>
          </a:prstGeom>
          <a:noFill/>
          <a:ln w="0">
            <a:noFill/>
          </a:ln>
        </p:spPr>
        <p:txBody>
          <a:bodyPr lIns="68400" rIns="68400" tIns="34200" bIns="34200" anchor="ctr">
            <a:normAutofit/>
          </a:bodyPr>
          <a:lstStyle>
            <a:lvl1pPr indent="0" algn="r">
              <a:lnSpc>
                <a:spcPct val="100000"/>
              </a:lnSpc>
              <a:buNone/>
              <a:tabLst>
                <a:tab algn="l" pos="0"/>
              </a:tabLst>
              <a:defRPr b="0" lang="en-US" sz="800" spc="-1" strike="noStrike">
                <a:solidFill>
                  <a:srgbClr val="888888"/>
                </a:solidFill>
                <a:latin typeface="Arial"/>
                <a:ea typeface="Arial"/>
              </a:defRPr>
            </a:lvl1pPr>
          </a:lstStyle>
          <a:p>
            <a:pPr indent="0" algn="r">
              <a:lnSpc>
                <a:spcPct val="100000"/>
              </a:lnSpc>
              <a:buNone/>
              <a:tabLst>
                <a:tab algn="l" pos="0"/>
              </a:tabLst>
            </a:pPr>
            <a:fld id="{AB09D781-13A9-404F-BD00-E499C313A282}" type="slidenum">
              <a:rPr b="0" lang="en-US" sz="800" spc="-1" strike="noStrike">
                <a:solidFill>
                  <a:srgbClr val="888888"/>
                </a:solidFill>
                <a:latin typeface="Arial"/>
                <a:ea typeface="Arial"/>
              </a:rPr>
              <a:t>&lt;number&gt;</a:t>
            </a:fld>
            <a:endParaRPr b="0" lang="en-US" sz="800" spc="-1" strike="noStrike">
              <a:solidFill>
                <a:srgbClr val="000000"/>
              </a:solidFill>
              <a:latin typeface="Times New Roman"/>
            </a:endParaRPr>
          </a:p>
        </p:txBody>
      </p:sp>
      <p:sp>
        <p:nvSpPr>
          <p:cNvPr id="242" name="PlaceHolder 6"/>
          <p:cNvSpPr>
            <a:spLocks noGrp="1"/>
          </p:cNvSpPr>
          <p:nvPr>
            <p:ph type="title"/>
          </p:nvPr>
        </p:nvSpPr>
        <p:spPr>
          <a:xfrm>
            <a:off x="456480" y="456480"/>
            <a:ext cx="8226720" cy="528840"/>
          </a:xfrm>
          <a:prstGeom prst="rect">
            <a:avLst/>
          </a:prstGeom>
          <a:noFill/>
          <a:ln w="0">
            <a:noFill/>
          </a:ln>
        </p:spPr>
        <p:txBody>
          <a:bodyPr lIns="67680" rIns="67680" tIns="35280" bIns="35280" anchor="ctr">
            <a:normAutofit/>
          </a:bodyPr>
          <a:p>
            <a:pPr indent="0">
              <a:buNone/>
            </a:pPr>
            <a:r>
              <a:rPr b="0" lang="en-US" sz="2700" spc="-1" strike="noStrike">
                <a:solidFill>
                  <a:srgbClr val="000000"/>
                </a:solidFill>
                <a:latin typeface="Arial"/>
              </a:rPr>
              <a:t>Click to edit the title text format</a:t>
            </a:r>
            <a:endParaRPr b="0" lang="en-US" sz="27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01" r:id="rId2"/>
  </p:sldLayoutIdLst>
</p:sldMaster>
</file>

<file path=ppt/slideMasters/slideMaster2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243" name="PlaceHolder 1"/>
          <p:cNvSpPr>
            <a:spLocks noGrp="1"/>
          </p:cNvSpPr>
          <p:nvPr>
            <p:ph type="title"/>
          </p:nvPr>
        </p:nvSpPr>
        <p:spPr>
          <a:xfrm rot="5400000">
            <a:off x="6181920" y="2180160"/>
            <a:ext cx="3771720" cy="782640"/>
          </a:xfrm>
          <a:prstGeom prst="rect">
            <a:avLst/>
          </a:prstGeom>
          <a:noFill/>
          <a:ln w="0">
            <a:noFill/>
          </a:ln>
        </p:spPr>
        <p:txBody>
          <a:bodyPr lIns="67680" rIns="67680" tIns="35280" bIns="35280" anchor="ctr">
            <a:normAutofit/>
          </a:bodyPr>
          <a:p>
            <a:pPr indent="0">
              <a:buNone/>
            </a:pPr>
            <a:r>
              <a:rPr b="0" lang="en-US" sz="2100" spc="-1" strike="noStrike">
                <a:solidFill>
                  <a:srgbClr val="000000"/>
                </a:solidFill>
                <a:latin typeface="Arial"/>
              </a:rPr>
              <a:t>Click to edit the title text format</a:t>
            </a:r>
            <a:endParaRPr b="0" lang="en-US" sz="2100" spc="-1" strike="noStrike">
              <a:solidFill>
                <a:srgbClr val="000000"/>
              </a:solidFill>
              <a:latin typeface="Arial"/>
            </a:endParaRPr>
          </a:p>
        </p:txBody>
      </p:sp>
      <p:sp>
        <p:nvSpPr>
          <p:cNvPr id="244" name="PlaceHolder 2"/>
          <p:cNvSpPr>
            <a:spLocks noGrp="1"/>
          </p:cNvSpPr>
          <p:nvPr>
            <p:ph type="body"/>
          </p:nvPr>
        </p:nvSpPr>
        <p:spPr>
          <a:xfrm rot="5400000">
            <a:off x="2238480" y="-866520"/>
            <a:ext cx="3771720" cy="6876720"/>
          </a:xfrm>
          <a:prstGeom prst="rect">
            <a:avLst/>
          </a:prstGeom>
          <a:noFill/>
          <a:ln w="0">
            <a:noFill/>
          </a:ln>
        </p:spPr>
        <p:txBody>
          <a:bodyPr lIns="35280" rIns="35280" tIns="35280" bIns="35280" anchor="t">
            <a:normAutofit/>
          </a:bodyPr>
          <a:p>
            <a:pPr marL="432000" indent="-324000">
              <a:spcBef>
                <a:spcPts val="1417"/>
              </a:spcBef>
              <a:buClr>
                <a:srgbClr val="000000"/>
              </a:buClr>
              <a:buSzPct val="45000"/>
              <a:buFont typeface="Wingdings" charset="2"/>
              <a:buChar char=""/>
            </a:pPr>
            <a:r>
              <a:rPr b="0" lang="en-US" sz="1400" spc="-1" strike="noStrike">
                <a:solidFill>
                  <a:srgbClr val="000000"/>
                </a:solidFill>
                <a:latin typeface="Arial"/>
              </a:rPr>
              <a:t>Click to edit the outline text format</a:t>
            </a:r>
            <a:endParaRPr b="0" lang="en-US"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400" spc="-1" strike="noStrike">
                <a:solidFill>
                  <a:srgbClr val="000000"/>
                </a:solidFill>
                <a:latin typeface="Arial"/>
              </a:rPr>
              <a:t>Second Outline Level</a:t>
            </a:r>
            <a:endParaRPr b="0" lang="en-US"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400" spc="-1" strike="noStrike">
                <a:solidFill>
                  <a:srgbClr val="000000"/>
                </a:solidFill>
                <a:latin typeface="Arial"/>
              </a:rPr>
              <a:t>Third Outline Level</a:t>
            </a:r>
            <a:endParaRPr b="0" lang="en-US"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400" spc="-1" strike="noStrike">
                <a:solidFill>
                  <a:srgbClr val="000000"/>
                </a:solidFill>
                <a:latin typeface="Arial"/>
              </a:rPr>
              <a:t>Fourth Outline Level</a:t>
            </a:r>
            <a:endParaRPr b="0" lang="en-US"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400" spc="-1" strike="noStrike">
                <a:solidFill>
                  <a:srgbClr val="000000"/>
                </a:solidFill>
                <a:latin typeface="Arial"/>
              </a:rPr>
              <a:t>Fifth Outline Level</a:t>
            </a:r>
            <a:endParaRPr b="0" lang="en-US" sz="14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400" spc="-1" strike="noStrike">
                <a:solidFill>
                  <a:srgbClr val="000000"/>
                </a:solidFill>
                <a:latin typeface="Arial"/>
              </a:rPr>
              <a:t>Sixth Outline Level</a:t>
            </a:r>
            <a:endParaRPr b="0" lang="en-US" sz="14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400" spc="-1" strike="noStrike">
                <a:solidFill>
                  <a:srgbClr val="000000"/>
                </a:solidFill>
                <a:latin typeface="Arial"/>
              </a:rPr>
              <a:t>Seventh Outline Level</a:t>
            </a:r>
            <a:endParaRPr b="0" lang="en-US" sz="1400" spc="-1" strike="noStrike">
              <a:solidFill>
                <a:srgbClr val="000000"/>
              </a:solidFill>
              <a:latin typeface="Arial"/>
            </a:endParaRPr>
          </a:p>
        </p:txBody>
      </p:sp>
      <p:sp>
        <p:nvSpPr>
          <p:cNvPr id="245" name="PlaceHolder 3"/>
          <p:cNvSpPr>
            <a:spLocks noGrp="1"/>
          </p:cNvSpPr>
          <p:nvPr>
            <p:ph type="dt" idx="51"/>
          </p:nvPr>
        </p:nvSpPr>
        <p:spPr>
          <a:xfrm>
            <a:off x="459000" y="4735800"/>
            <a:ext cx="2024640" cy="237240"/>
          </a:xfrm>
          <a:prstGeom prst="rect">
            <a:avLst/>
          </a:prstGeom>
          <a:noFill/>
          <a:ln w="0">
            <a:noFill/>
          </a:ln>
        </p:spPr>
        <p:txBody>
          <a:bodyPr lIns="68400" rIns="68400" tIns="34200" bIns="34200" anchor="ctr">
            <a:normAutofit fontScale="86317"/>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&lt;date/time&gt;</a:t>
            </a:r>
            <a:endParaRPr b="0" lang="en-US" sz="1400" spc="-1" strike="noStrike">
              <a:solidFill>
                <a:srgbClr val="000000"/>
              </a:solidFill>
              <a:latin typeface="Times New Roman"/>
            </a:endParaRPr>
          </a:p>
        </p:txBody>
      </p:sp>
      <p:sp>
        <p:nvSpPr>
          <p:cNvPr id="246" name="PlaceHolder 4"/>
          <p:cNvSpPr>
            <a:spLocks noGrp="1"/>
          </p:cNvSpPr>
          <p:nvPr>
            <p:ph type="ftr" idx="52"/>
          </p:nvPr>
        </p:nvSpPr>
        <p:spPr>
          <a:xfrm>
            <a:off x="3087000" y="4735800"/>
            <a:ext cx="2969640" cy="237240"/>
          </a:xfrm>
          <a:prstGeom prst="rect">
            <a:avLst/>
          </a:prstGeom>
          <a:noFill/>
          <a:ln w="0">
            <a:noFill/>
          </a:ln>
        </p:spPr>
        <p:txBody>
          <a:bodyPr lIns="68400" rIns="68400" tIns="34200" bIns="34200" anchor="ctr">
            <a:normAutofit fontScale="86317"/>
          </a:bodyPr>
          <a:lstStyle>
            <a:lvl1pPr indent="0" algn="ctr">
              <a:buNone/>
              <a:defRPr b="0" lang="en-US" sz="1400" spc="-1" strike="noStrike">
                <a:solidFill>
                  <a:srgbClr val="000000"/>
                </a:solidFill>
                <a:latin typeface="Times New Roman"/>
              </a:defRPr>
            </a:lvl1pPr>
          </a:lstStyle>
          <a:p>
            <a:pPr indent="0" algn="ctr">
              <a:buNone/>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247" name="PlaceHolder 5"/>
          <p:cNvSpPr>
            <a:spLocks noGrp="1"/>
          </p:cNvSpPr>
          <p:nvPr>
            <p:ph type="sldNum" idx="53"/>
          </p:nvPr>
        </p:nvSpPr>
        <p:spPr>
          <a:xfrm>
            <a:off x="6658200" y="4735800"/>
            <a:ext cx="2024640" cy="237240"/>
          </a:xfrm>
          <a:prstGeom prst="rect">
            <a:avLst/>
          </a:prstGeom>
          <a:noFill/>
          <a:ln w="0">
            <a:noFill/>
          </a:ln>
        </p:spPr>
        <p:txBody>
          <a:bodyPr lIns="68400" rIns="68400" tIns="34200" bIns="34200" anchor="ctr">
            <a:normAutofit/>
          </a:bodyPr>
          <a:lstStyle>
            <a:lvl1pPr indent="0" algn="r">
              <a:lnSpc>
                <a:spcPct val="100000"/>
              </a:lnSpc>
              <a:buNone/>
              <a:tabLst>
                <a:tab algn="l" pos="0"/>
              </a:tabLst>
              <a:defRPr b="0" lang="en-US" sz="800" spc="-1" strike="noStrike">
                <a:solidFill>
                  <a:srgbClr val="888888"/>
                </a:solidFill>
                <a:latin typeface="Arial"/>
                <a:ea typeface="Arial"/>
              </a:defRPr>
            </a:lvl1pPr>
          </a:lstStyle>
          <a:p>
            <a:pPr indent="0" algn="r">
              <a:lnSpc>
                <a:spcPct val="100000"/>
              </a:lnSpc>
              <a:buNone/>
              <a:tabLst>
                <a:tab algn="l" pos="0"/>
              </a:tabLst>
            </a:pPr>
            <a:fld id="{ADBA97F4-3844-484B-B84E-E26A987BBE13}" type="slidenum">
              <a:rPr b="0" lang="en-US" sz="800" spc="-1" strike="noStrike">
                <a:solidFill>
                  <a:srgbClr val="888888"/>
                </a:solidFill>
                <a:latin typeface="Arial"/>
                <a:ea typeface="Arial"/>
              </a:rPr>
              <a:t>&lt;number&gt;</a:t>
            </a:fld>
            <a:endParaRPr b="0" lang="en-US" sz="8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703" r:id="rId2"/>
  </p:sldLayoutIdLst>
</p:sldMaster>
</file>

<file path=ppt/slideMasters/slideMaster2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248" name="PlaceHolder 1"/>
          <p:cNvSpPr>
            <a:spLocks noGrp="1"/>
          </p:cNvSpPr>
          <p:nvPr>
            <p:ph type="dt" idx="54"/>
          </p:nvPr>
        </p:nvSpPr>
        <p:spPr>
          <a:xfrm>
            <a:off x="459000" y="4735800"/>
            <a:ext cx="2024640" cy="237240"/>
          </a:xfrm>
          <a:prstGeom prst="rect">
            <a:avLst/>
          </a:prstGeom>
          <a:noFill/>
          <a:ln w="0">
            <a:noFill/>
          </a:ln>
        </p:spPr>
        <p:txBody>
          <a:bodyPr lIns="68400" rIns="68400" tIns="34200" bIns="34200" anchor="ctr">
            <a:normAutofit fontScale="86317"/>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&lt;date/time&gt;</a:t>
            </a:r>
            <a:endParaRPr b="0" lang="en-US" sz="1400" spc="-1" strike="noStrike">
              <a:solidFill>
                <a:srgbClr val="000000"/>
              </a:solidFill>
              <a:latin typeface="Times New Roman"/>
            </a:endParaRPr>
          </a:p>
        </p:txBody>
      </p:sp>
      <p:sp>
        <p:nvSpPr>
          <p:cNvPr id="249" name="PlaceHolder 2"/>
          <p:cNvSpPr>
            <a:spLocks noGrp="1"/>
          </p:cNvSpPr>
          <p:nvPr>
            <p:ph type="ftr" idx="55"/>
          </p:nvPr>
        </p:nvSpPr>
        <p:spPr>
          <a:xfrm>
            <a:off x="3087000" y="4735800"/>
            <a:ext cx="2969640" cy="237240"/>
          </a:xfrm>
          <a:prstGeom prst="rect">
            <a:avLst/>
          </a:prstGeom>
          <a:noFill/>
          <a:ln w="0">
            <a:noFill/>
          </a:ln>
        </p:spPr>
        <p:txBody>
          <a:bodyPr lIns="68400" rIns="68400" tIns="34200" bIns="34200" anchor="ctr">
            <a:normAutofit fontScale="86317"/>
          </a:bodyPr>
          <a:lstStyle>
            <a:lvl1pPr indent="0" algn="ctr">
              <a:buNone/>
              <a:defRPr b="0" lang="en-US" sz="1400" spc="-1" strike="noStrike">
                <a:solidFill>
                  <a:srgbClr val="000000"/>
                </a:solidFill>
                <a:latin typeface="Times New Roman"/>
              </a:defRPr>
            </a:lvl1pPr>
          </a:lstStyle>
          <a:p>
            <a:pPr indent="0" algn="ctr">
              <a:buNone/>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250" name="PlaceHolder 3"/>
          <p:cNvSpPr>
            <a:spLocks noGrp="1"/>
          </p:cNvSpPr>
          <p:nvPr>
            <p:ph type="sldNum" idx="56"/>
          </p:nvPr>
        </p:nvSpPr>
        <p:spPr>
          <a:xfrm>
            <a:off x="6658200" y="4735800"/>
            <a:ext cx="2024640" cy="237240"/>
          </a:xfrm>
          <a:prstGeom prst="rect">
            <a:avLst/>
          </a:prstGeom>
          <a:noFill/>
          <a:ln w="0">
            <a:noFill/>
          </a:ln>
        </p:spPr>
        <p:txBody>
          <a:bodyPr lIns="68400" rIns="68400" tIns="34200" bIns="34200" anchor="ctr">
            <a:normAutofit/>
          </a:bodyPr>
          <a:lstStyle>
            <a:lvl1pPr indent="0" algn="r">
              <a:lnSpc>
                <a:spcPct val="100000"/>
              </a:lnSpc>
              <a:buNone/>
              <a:tabLst>
                <a:tab algn="l" pos="0"/>
              </a:tabLst>
              <a:defRPr b="0" lang="en-US" sz="800" spc="-1" strike="noStrike">
                <a:solidFill>
                  <a:srgbClr val="888888"/>
                </a:solidFill>
                <a:latin typeface="Arial"/>
                <a:ea typeface="Arial"/>
              </a:defRPr>
            </a:lvl1pPr>
          </a:lstStyle>
          <a:p>
            <a:pPr indent="0" algn="r">
              <a:lnSpc>
                <a:spcPct val="100000"/>
              </a:lnSpc>
              <a:buNone/>
              <a:tabLst>
                <a:tab algn="l" pos="0"/>
              </a:tabLst>
            </a:pPr>
            <a:fld id="{51144DFE-B8FF-44DE-866D-EE9E1F2BF7D5}" type="slidenum">
              <a:rPr b="0" lang="en-US" sz="800" spc="-1" strike="noStrike">
                <a:solidFill>
                  <a:srgbClr val="888888"/>
                </a:solidFill>
                <a:latin typeface="Arial"/>
                <a:ea typeface="Arial"/>
              </a:rPr>
              <a:t>&lt;number&gt;</a:t>
            </a:fld>
            <a:endParaRPr b="0" lang="en-US" sz="800" spc="-1" strike="noStrike">
              <a:solidFill>
                <a:srgbClr val="000000"/>
              </a:solidFill>
              <a:latin typeface="Times New Roman"/>
            </a:endParaRPr>
          </a:p>
        </p:txBody>
      </p:sp>
      <p:sp>
        <p:nvSpPr>
          <p:cNvPr id="251" name="PlaceHolder 4"/>
          <p:cNvSpPr>
            <a:spLocks noGrp="1"/>
          </p:cNvSpPr>
          <p:nvPr>
            <p:ph type="body"/>
          </p:nvPr>
        </p:nvSpPr>
        <p:spPr>
          <a:xfrm>
            <a:off x="456480" y="580680"/>
            <a:ext cx="8229240" cy="4111920"/>
          </a:xfrm>
          <a:prstGeom prst="rect">
            <a:avLst/>
          </a:prstGeom>
          <a:noFill/>
          <a:ln w="0">
            <a:noFill/>
          </a:ln>
        </p:spPr>
        <p:txBody>
          <a:bodyPr lIns="67680" rIns="67680" tIns="35280" bIns="35280" anchor="t">
            <a:normAutofit/>
          </a:bodyPr>
          <a:p>
            <a:pPr marL="432000" indent="-324000">
              <a:spcBef>
                <a:spcPts val="1417"/>
              </a:spcBef>
              <a:buClr>
                <a:srgbClr val="000000"/>
              </a:buClr>
              <a:buSzPct val="45000"/>
              <a:buFont typeface="Wingdings" charset="2"/>
              <a:buChar char=""/>
            </a:pPr>
            <a:r>
              <a:rPr b="0" lang="en-US" sz="1400" spc="-1" strike="noStrike">
                <a:solidFill>
                  <a:srgbClr val="000000"/>
                </a:solidFill>
                <a:latin typeface="Arial"/>
              </a:rPr>
              <a:t>Click to edit the outline text format</a:t>
            </a:r>
            <a:endParaRPr b="0" lang="en-US"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400" spc="-1" strike="noStrike">
                <a:solidFill>
                  <a:srgbClr val="000000"/>
                </a:solidFill>
                <a:latin typeface="Arial"/>
              </a:rPr>
              <a:t>Second Outline Level</a:t>
            </a:r>
            <a:endParaRPr b="0" lang="en-US"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400" spc="-1" strike="noStrike">
                <a:solidFill>
                  <a:srgbClr val="000000"/>
                </a:solidFill>
                <a:latin typeface="Arial"/>
              </a:rPr>
              <a:t>Third Outline Level</a:t>
            </a:r>
            <a:endParaRPr b="0" lang="en-US"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400" spc="-1" strike="noStrike">
                <a:solidFill>
                  <a:srgbClr val="000000"/>
                </a:solidFill>
                <a:latin typeface="Arial"/>
              </a:rPr>
              <a:t>Fourth Outline Level</a:t>
            </a:r>
            <a:endParaRPr b="0" lang="en-US"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400" spc="-1" strike="noStrike">
                <a:solidFill>
                  <a:srgbClr val="000000"/>
                </a:solidFill>
                <a:latin typeface="Arial"/>
              </a:rPr>
              <a:t>Fifth Outline Level</a:t>
            </a:r>
            <a:endParaRPr b="0" lang="en-US" sz="14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400" spc="-1" strike="noStrike">
                <a:solidFill>
                  <a:srgbClr val="000000"/>
                </a:solidFill>
                <a:latin typeface="Arial"/>
              </a:rPr>
              <a:t>Sixth Outline Level</a:t>
            </a:r>
            <a:endParaRPr b="0" lang="en-US" sz="14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400" spc="-1" strike="noStrike">
                <a:solidFill>
                  <a:srgbClr val="000000"/>
                </a:solidFill>
                <a:latin typeface="Arial"/>
              </a:rPr>
              <a:t>Seventh Outline Level</a:t>
            </a:r>
            <a:endParaRPr b="0" lang="en-US" sz="14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05" r:id="rId2"/>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7" name="PlaceHolder 1"/>
          <p:cNvSpPr>
            <a:spLocks noGrp="1"/>
          </p:cNvSpPr>
          <p:nvPr>
            <p:ph type="sldNum" idx="3"/>
          </p:nvPr>
        </p:nvSpPr>
        <p:spPr>
          <a:xfrm>
            <a:off x="8472600" y="4663080"/>
            <a:ext cx="548280" cy="393120"/>
          </a:xfrm>
          <a:prstGeom prst="rect">
            <a:avLst/>
          </a:prstGeom>
          <a:noFill/>
          <a:ln w="0">
            <a:noFill/>
          </a:ln>
        </p:spPr>
        <p:txBody>
          <a:bodyPr lIns="91440" rIns="91440" tIns="91440" bIns="91440" anchor="ctr">
            <a:normAutofit/>
          </a:bodyPr>
          <a:lstStyle>
            <a:lvl1pPr indent="0" algn="r">
              <a:lnSpc>
                <a:spcPct val="100000"/>
              </a:lnSpc>
              <a:buNone/>
              <a:tabLst>
                <a:tab algn="l" pos="0"/>
              </a:tabLst>
              <a:defRPr b="0" lang="en-US" sz="1000" spc="-1" strike="noStrike">
                <a:solidFill>
                  <a:schemeClr val="dk2"/>
                </a:solidFill>
                <a:latin typeface="Arial"/>
                <a:ea typeface="Arial"/>
              </a:defRPr>
            </a:lvl1pPr>
          </a:lstStyle>
          <a:p>
            <a:pPr indent="0" algn="r">
              <a:lnSpc>
                <a:spcPct val="100000"/>
              </a:lnSpc>
              <a:buNone/>
              <a:tabLst>
                <a:tab algn="l" pos="0"/>
              </a:tabLst>
            </a:pPr>
            <a:fld id="{156D7889-0FF5-446D-9089-E19F41537871}" type="slidenum">
              <a:rPr b="0" lang="en-US" sz="1000" spc="-1" strike="noStrike">
                <a:solidFill>
                  <a:schemeClr val="dk2"/>
                </a:solidFill>
                <a:latin typeface="Arial"/>
                <a:ea typeface="Arial"/>
              </a:rPr>
              <a:t>&lt;number&gt;</a:t>
            </a:fld>
            <a:endParaRPr b="0" lang="en-US" sz="10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53" r:id="rId2"/>
  </p:sldLayoutIdLst>
</p:sldMaster>
</file>

<file path=ppt/slideMasters/slideMaster3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252" name="PlaceHolder 1"/>
          <p:cNvSpPr>
            <a:spLocks noGrp="1"/>
          </p:cNvSpPr>
          <p:nvPr>
            <p:ph type="dt" idx="57"/>
          </p:nvPr>
        </p:nvSpPr>
        <p:spPr>
          <a:xfrm>
            <a:off x="459000" y="4735800"/>
            <a:ext cx="2024640" cy="237240"/>
          </a:xfrm>
          <a:prstGeom prst="rect">
            <a:avLst/>
          </a:prstGeom>
          <a:noFill/>
          <a:ln w="0">
            <a:noFill/>
          </a:ln>
        </p:spPr>
        <p:txBody>
          <a:bodyPr lIns="68400" rIns="68400" tIns="34200" bIns="34200" anchor="ctr">
            <a:normAutofit fontScale="86317"/>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&lt;date/time&gt;</a:t>
            </a:r>
            <a:endParaRPr b="0" lang="en-US" sz="1400" spc="-1" strike="noStrike">
              <a:solidFill>
                <a:srgbClr val="000000"/>
              </a:solidFill>
              <a:latin typeface="Times New Roman"/>
            </a:endParaRPr>
          </a:p>
        </p:txBody>
      </p:sp>
      <p:sp>
        <p:nvSpPr>
          <p:cNvPr id="253" name="PlaceHolder 2"/>
          <p:cNvSpPr>
            <a:spLocks noGrp="1"/>
          </p:cNvSpPr>
          <p:nvPr>
            <p:ph type="ftr" idx="58"/>
          </p:nvPr>
        </p:nvSpPr>
        <p:spPr>
          <a:xfrm>
            <a:off x="3087000" y="4735800"/>
            <a:ext cx="2969640" cy="237240"/>
          </a:xfrm>
          <a:prstGeom prst="rect">
            <a:avLst/>
          </a:prstGeom>
          <a:noFill/>
          <a:ln w="0">
            <a:noFill/>
          </a:ln>
        </p:spPr>
        <p:txBody>
          <a:bodyPr lIns="68400" rIns="68400" tIns="34200" bIns="34200" anchor="ctr">
            <a:normAutofit fontScale="86317"/>
          </a:bodyPr>
          <a:lstStyle>
            <a:lvl1pPr indent="0" algn="ctr">
              <a:buNone/>
              <a:defRPr b="0" lang="en-US" sz="1400" spc="-1" strike="noStrike">
                <a:solidFill>
                  <a:srgbClr val="000000"/>
                </a:solidFill>
                <a:latin typeface="Times New Roman"/>
              </a:defRPr>
            </a:lvl1pPr>
          </a:lstStyle>
          <a:p>
            <a:pPr indent="0" algn="ctr">
              <a:buNone/>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254" name="PlaceHolder 3"/>
          <p:cNvSpPr>
            <a:spLocks noGrp="1"/>
          </p:cNvSpPr>
          <p:nvPr>
            <p:ph type="sldNum" idx="59"/>
          </p:nvPr>
        </p:nvSpPr>
        <p:spPr>
          <a:xfrm>
            <a:off x="6658200" y="4735800"/>
            <a:ext cx="2024640" cy="237240"/>
          </a:xfrm>
          <a:prstGeom prst="rect">
            <a:avLst/>
          </a:prstGeom>
          <a:noFill/>
          <a:ln w="0">
            <a:noFill/>
          </a:ln>
        </p:spPr>
        <p:txBody>
          <a:bodyPr lIns="68400" rIns="68400" tIns="34200" bIns="34200" anchor="ctr">
            <a:normAutofit/>
          </a:bodyPr>
          <a:lstStyle>
            <a:lvl1pPr indent="0" algn="r">
              <a:lnSpc>
                <a:spcPct val="100000"/>
              </a:lnSpc>
              <a:buNone/>
              <a:tabLst>
                <a:tab algn="l" pos="0"/>
              </a:tabLst>
              <a:defRPr b="0" lang="en-US" sz="800" spc="-1" strike="noStrike">
                <a:solidFill>
                  <a:srgbClr val="888888"/>
                </a:solidFill>
                <a:latin typeface="Arial"/>
                <a:ea typeface="Arial"/>
              </a:defRPr>
            </a:lvl1pPr>
          </a:lstStyle>
          <a:p>
            <a:pPr indent="0" algn="r">
              <a:lnSpc>
                <a:spcPct val="100000"/>
              </a:lnSpc>
              <a:buNone/>
              <a:tabLst>
                <a:tab algn="l" pos="0"/>
              </a:tabLst>
            </a:pPr>
            <a:fld id="{97B26B63-8827-4CDF-BC78-9BB8879E2F3A}" type="slidenum">
              <a:rPr b="0" lang="en-US" sz="800" spc="-1" strike="noStrike">
                <a:solidFill>
                  <a:srgbClr val="888888"/>
                </a:solidFill>
                <a:latin typeface="Arial"/>
                <a:ea typeface="Arial"/>
              </a:rPr>
              <a:t>&lt;number&gt;</a:t>
            </a:fld>
            <a:endParaRPr b="0" lang="en-US" sz="800" spc="-1" strike="noStrike">
              <a:solidFill>
                <a:srgbClr val="000000"/>
              </a:solidFill>
              <a:latin typeface="Times New Roman"/>
            </a:endParaRPr>
          </a:p>
        </p:txBody>
      </p:sp>
      <p:sp>
        <p:nvSpPr>
          <p:cNvPr id="255" name="PlaceHolder 4"/>
          <p:cNvSpPr>
            <a:spLocks noGrp="1"/>
          </p:cNvSpPr>
          <p:nvPr>
            <p:ph type="title"/>
          </p:nvPr>
        </p:nvSpPr>
        <p:spPr>
          <a:xfrm>
            <a:off x="899280" y="1863000"/>
            <a:ext cx="7349040" cy="763920"/>
          </a:xfrm>
          <a:prstGeom prst="rect">
            <a:avLst/>
          </a:prstGeom>
          <a:noFill/>
          <a:ln w="0">
            <a:noFill/>
          </a:ln>
        </p:spPr>
        <p:txBody>
          <a:bodyPr lIns="67680" rIns="67680" tIns="35280" bIns="35280" anchor="t">
            <a:normAutofit fontScale="90415"/>
          </a:bodyPr>
          <a:p>
            <a:pPr indent="0">
              <a:buNone/>
            </a:pPr>
            <a:r>
              <a:rPr b="0" lang="en-US" sz="4500" spc="-1" strike="noStrike">
                <a:solidFill>
                  <a:srgbClr val="000000"/>
                </a:solidFill>
                <a:latin typeface="Arial"/>
              </a:rPr>
              <a:t>Click to edit the title text format</a:t>
            </a:r>
            <a:endParaRPr b="0" lang="en-US" sz="4500" spc="-1" strike="noStrike">
              <a:solidFill>
                <a:srgbClr val="000000"/>
              </a:solidFill>
              <a:latin typeface="Arial"/>
            </a:endParaRPr>
          </a:p>
        </p:txBody>
      </p:sp>
      <p:sp>
        <p:nvSpPr>
          <p:cNvPr id="256" name="PlaceHolder 5"/>
          <p:cNvSpPr>
            <a:spLocks noGrp="1"/>
          </p:cNvSpPr>
          <p:nvPr>
            <p:ph type="body"/>
          </p:nvPr>
        </p:nvSpPr>
        <p:spPr>
          <a:xfrm>
            <a:off x="899280" y="2670480"/>
            <a:ext cx="7349040" cy="353520"/>
          </a:xfrm>
          <a:prstGeom prst="rect">
            <a:avLst/>
          </a:prstGeom>
          <a:noFill/>
          <a:ln w="0">
            <a:noFill/>
          </a:ln>
        </p:spPr>
        <p:txBody>
          <a:bodyPr lIns="67680" rIns="67680" tIns="35280" bIns="35280" anchor="t">
            <a:normAutofit fontScale="1111" lnSpcReduction="20000"/>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07" r:id="rId2"/>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8" name="PlaceHolder 1"/>
          <p:cNvSpPr>
            <a:spLocks noGrp="1"/>
          </p:cNvSpPr>
          <p:nvPr>
            <p:ph type="title"/>
          </p:nvPr>
        </p:nvSpPr>
        <p:spPr>
          <a:xfrm>
            <a:off x="311760" y="2151000"/>
            <a:ext cx="8520120" cy="841320"/>
          </a:xfrm>
          <a:prstGeom prst="rect">
            <a:avLst/>
          </a:prstGeom>
          <a:noFill/>
          <a:ln w="0">
            <a:noFill/>
          </a:ln>
        </p:spPr>
        <p:txBody>
          <a:bodyPr lIns="91440" rIns="91440" tIns="91440" bIns="91440" anchor="ctr">
            <a:normAutofit/>
          </a:bodyPr>
          <a:p>
            <a:pPr indent="0">
              <a:buNone/>
            </a:pPr>
            <a:r>
              <a:rPr b="0" lang="en-US" sz="3600" spc="-1" strike="noStrike">
                <a:solidFill>
                  <a:srgbClr val="000000"/>
                </a:solidFill>
                <a:latin typeface="Arial"/>
              </a:rPr>
              <a:t>Click to edit the title text format</a:t>
            </a:r>
            <a:endParaRPr b="0" lang="en-US" sz="3600" spc="-1" strike="noStrike">
              <a:solidFill>
                <a:srgbClr val="000000"/>
              </a:solidFill>
              <a:latin typeface="Arial"/>
            </a:endParaRPr>
          </a:p>
        </p:txBody>
      </p:sp>
      <p:sp>
        <p:nvSpPr>
          <p:cNvPr id="9" name="PlaceHolder 2"/>
          <p:cNvSpPr>
            <a:spLocks noGrp="1"/>
          </p:cNvSpPr>
          <p:nvPr>
            <p:ph type="sldNum" idx="4"/>
          </p:nvPr>
        </p:nvSpPr>
        <p:spPr>
          <a:xfrm>
            <a:off x="8472600" y="4663080"/>
            <a:ext cx="548280" cy="393120"/>
          </a:xfrm>
          <a:prstGeom prst="rect">
            <a:avLst/>
          </a:prstGeom>
          <a:noFill/>
          <a:ln w="0">
            <a:noFill/>
          </a:ln>
        </p:spPr>
        <p:txBody>
          <a:bodyPr lIns="91440" rIns="91440" tIns="91440" bIns="91440" anchor="ctr">
            <a:normAutofit/>
          </a:bodyPr>
          <a:lstStyle>
            <a:lvl1pPr indent="0" algn="r">
              <a:lnSpc>
                <a:spcPct val="100000"/>
              </a:lnSpc>
              <a:buNone/>
              <a:tabLst>
                <a:tab algn="l" pos="0"/>
              </a:tabLst>
              <a:defRPr b="0" lang="en-US" sz="1000" spc="-1" strike="noStrike">
                <a:solidFill>
                  <a:schemeClr val="dk2"/>
                </a:solidFill>
                <a:latin typeface="Arial"/>
                <a:ea typeface="Arial"/>
              </a:defRPr>
            </a:lvl1pPr>
          </a:lstStyle>
          <a:p>
            <a:pPr indent="0" algn="r">
              <a:lnSpc>
                <a:spcPct val="100000"/>
              </a:lnSpc>
              <a:buNone/>
              <a:tabLst>
                <a:tab algn="l" pos="0"/>
              </a:tabLst>
            </a:pPr>
            <a:fld id="{4A3C5C4F-4525-4A83-A1C3-F79628FDF133}" type="slidenum">
              <a:rPr b="0" lang="en-US" sz="1000" spc="-1" strike="noStrike">
                <a:solidFill>
                  <a:schemeClr val="dk2"/>
                </a:solidFill>
                <a:latin typeface="Arial"/>
                <a:ea typeface="Arial"/>
              </a:rPr>
              <a:t>&lt;number&gt;</a:t>
            </a:fld>
            <a:endParaRPr b="0" lang="en-US" sz="10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55" r:id="rId2"/>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10" name="PlaceHolder 1"/>
          <p:cNvSpPr>
            <a:spLocks noGrp="1"/>
          </p:cNvSpPr>
          <p:nvPr>
            <p:ph type="title"/>
          </p:nvPr>
        </p:nvSpPr>
        <p:spPr>
          <a:xfrm>
            <a:off x="311760" y="444960"/>
            <a:ext cx="8520120" cy="572400"/>
          </a:xfrm>
          <a:prstGeom prst="rect">
            <a:avLst/>
          </a:prstGeom>
          <a:noFill/>
          <a:ln w="0">
            <a:noFill/>
          </a:ln>
        </p:spPr>
        <p:txBody>
          <a:bodyPr lIns="91440" rIns="91440" tIns="91440" bIns="91440" anchor="t">
            <a:normAutofit fontScale="93550"/>
          </a:bodyPr>
          <a:p>
            <a:pPr indent="0">
              <a:buNone/>
            </a:pPr>
            <a:r>
              <a:rPr b="0" lang="en-US" sz="2800" spc="-1" strike="noStrike">
                <a:solidFill>
                  <a:srgbClr val="000000"/>
                </a:solidFill>
                <a:latin typeface="Arial"/>
              </a:rPr>
              <a:t>Click to edit the title text format</a:t>
            </a:r>
            <a:endParaRPr b="0" lang="en-US" sz="2800" spc="-1" strike="noStrike">
              <a:solidFill>
                <a:srgbClr val="000000"/>
              </a:solidFill>
              <a:latin typeface="Arial"/>
            </a:endParaRPr>
          </a:p>
        </p:txBody>
      </p:sp>
      <p:sp>
        <p:nvSpPr>
          <p:cNvPr id="11" name="PlaceHolder 2"/>
          <p:cNvSpPr>
            <a:spLocks noGrp="1"/>
          </p:cNvSpPr>
          <p:nvPr>
            <p:ph type="body"/>
          </p:nvPr>
        </p:nvSpPr>
        <p:spPr>
          <a:xfrm>
            <a:off x="311760" y="1152360"/>
            <a:ext cx="8520120" cy="3416040"/>
          </a:xfrm>
          <a:prstGeom prst="rect">
            <a:avLst/>
          </a:prstGeom>
          <a:noFill/>
          <a:ln w="0">
            <a:noFill/>
          </a:ln>
        </p:spPr>
        <p:txBody>
          <a:bodyPr lIns="91440" rIns="91440" tIns="91440" bIns="91440" anchor="t">
            <a:normAutofit/>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12" name="PlaceHolder 3"/>
          <p:cNvSpPr>
            <a:spLocks noGrp="1"/>
          </p:cNvSpPr>
          <p:nvPr>
            <p:ph type="sldNum" idx="5"/>
          </p:nvPr>
        </p:nvSpPr>
        <p:spPr>
          <a:xfrm>
            <a:off x="8472600" y="4663080"/>
            <a:ext cx="548280" cy="393120"/>
          </a:xfrm>
          <a:prstGeom prst="rect">
            <a:avLst/>
          </a:prstGeom>
          <a:noFill/>
          <a:ln w="0">
            <a:noFill/>
          </a:ln>
        </p:spPr>
        <p:txBody>
          <a:bodyPr lIns="91440" rIns="91440" tIns="91440" bIns="91440" anchor="ctr">
            <a:normAutofit/>
          </a:bodyPr>
          <a:lstStyle>
            <a:lvl1pPr indent="0" algn="r">
              <a:lnSpc>
                <a:spcPct val="100000"/>
              </a:lnSpc>
              <a:buNone/>
              <a:tabLst>
                <a:tab algn="l" pos="0"/>
              </a:tabLst>
              <a:defRPr b="0" lang="en-US" sz="1000" spc="-1" strike="noStrike">
                <a:solidFill>
                  <a:schemeClr val="dk2"/>
                </a:solidFill>
                <a:latin typeface="Arial"/>
                <a:ea typeface="Arial"/>
              </a:defRPr>
            </a:lvl1pPr>
          </a:lstStyle>
          <a:p>
            <a:pPr indent="0" algn="r">
              <a:lnSpc>
                <a:spcPct val="100000"/>
              </a:lnSpc>
              <a:buNone/>
              <a:tabLst>
                <a:tab algn="l" pos="0"/>
              </a:tabLst>
            </a:pPr>
            <a:fld id="{FF1B884A-906B-4EFD-B91E-03551C502EA0}" type="slidenum">
              <a:rPr b="0" lang="en-US" sz="1000" spc="-1" strike="noStrike">
                <a:solidFill>
                  <a:schemeClr val="dk2"/>
                </a:solidFill>
                <a:latin typeface="Arial"/>
                <a:ea typeface="Arial"/>
              </a:rPr>
              <a:t>&lt;number&gt;</a:t>
            </a:fld>
            <a:endParaRPr b="0" lang="en-US" sz="10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57" r:id="rId2"/>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15" name="PlaceHolder 1"/>
          <p:cNvSpPr>
            <a:spLocks noGrp="1"/>
          </p:cNvSpPr>
          <p:nvPr>
            <p:ph type="title"/>
          </p:nvPr>
        </p:nvSpPr>
        <p:spPr>
          <a:xfrm>
            <a:off x="311760" y="444960"/>
            <a:ext cx="8520120" cy="572400"/>
          </a:xfrm>
          <a:prstGeom prst="rect">
            <a:avLst/>
          </a:prstGeom>
          <a:noFill/>
          <a:ln w="0">
            <a:noFill/>
          </a:ln>
        </p:spPr>
        <p:txBody>
          <a:bodyPr lIns="91440" rIns="91440" tIns="91440" bIns="91440" anchor="t">
            <a:normAutofit fontScale="93550"/>
          </a:bodyPr>
          <a:p>
            <a:pPr indent="0">
              <a:buNone/>
            </a:pPr>
            <a:r>
              <a:rPr b="0" lang="en-US" sz="2800" spc="-1" strike="noStrike">
                <a:solidFill>
                  <a:srgbClr val="000000"/>
                </a:solidFill>
                <a:latin typeface="Arial"/>
              </a:rPr>
              <a:t>Click to edit the title text format</a:t>
            </a:r>
            <a:endParaRPr b="0" lang="en-US" sz="2800" spc="-1" strike="noStrike">
              <a:solidFill>
                <a:srgbClr val="000000"/>
              </a:solidFill>
              <a:latin typeface="Arial"/>
            </a:endParaRPr>
          </a:p>
        </p:txBody>
      </p:sp>
      <p:sp>
        <p:nvSpPr>
          <p:cNvPr id="16" name="PlaceHolder 2"/>
          <p:cNvSpPr>
            <a:spLocks noGrp="1"/>
          </p:cNvSpPr>
          <p:nvPr>
            <p:ph type="body"/>
          </p:nvPr>
        </p:nvSpPr>
        <p:spPr>
          <a:xfrm>
            <a:off x="311760" y="1152360"/>
            <a:ext cx="3999600" cy="3416040"/>
          </a:xfrm>
          <a:prstGeom prst="rect">
            <a:avLst/>
          </a:prstGeom>
          <a:noFill/>
          <a:ln w="0">
            <a:noFill/>
          </a:ln>
        </p:spPr>
        <p:txBody>
          <a:bodyPr lIns="91440" rIns="91440" tIns="91440" bIns="91440" anchor="t">
            <a:normAutofit/>
          </a:bodyPr>
          <a:p>
            <a:pPr marL="432000" indent="-324000">
              <a:spcBef>
                <a:spcPts val="1417"/>
              </a:spcBef>
              <a:buClr>
                <a:srgbClr val="000000"/>
              </a:buClr>
              <a:buSzPct val="45000"/>
              <a:buFont typeface="Wingdings" charset="2"/>
              <a:buChar char=""/>
            </a:pPr>
            <a:r>
              <a:rPr b="0" lang="en-US" sz="1400" spc="-1" strike="noStrike">
                <a:solidFill>
                  <a:srgbClr val="000000"/>
                </a:solidFill>
                <a:latin typeface="Arial"/>
              </a:rPr>
              <a:t>Click to edit the outline text format</a:t>
            </a:r>
            <a:endParaRPr b="0" lang="en-US"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400" spc="-1" strike="noStrike">
                <a:solidFill>
                  <a:srgbClr val="000000"/>
                </a:solidFill>
                <a:latin typeface="Arial"/>
              </a:rPr>
              <a:t>Second Outline Level</a:t>
            </a:r>
            <a:endParaRPr b="0" lang="en-US"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400" spc="-1" strike="noStrike">
                <a:solidFill>
                  <a:srgbClr val="000000"/>
                </a:solidFill>
                <a:latin typeface="Arial"/>
              </a:rPr>
              <a:t>Third Outline Level</a:t>
            </a:r>
            <a:endParaRPr b="0" lang="en-US"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400" spc="-1" strike="noStrike">
                <a:solidFill>
                  <a:srgbClr val="000000"/>
                </a:solidFill>
                <a:latin typeface="Arial"/>
              </a:rPr>
              <a:t>Fourth Outline Level</a:t>
            </a:r>
            <a:endParaRPr b="0" lang="en-US"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400" spc="-1" strike="noStrike">
                <a:solidFill>
                  <a:srgbClr val="000000"/>
                </a:solidFill>
                <a:latin typeface="Arial"/>
              </a:rPr>
              <a:t>Fifth Outline Level</a:t>
            </a:r>
            <a:endParaRPr b="0" lang="en-US" sz="14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400" spc="-1" strike="noStrike">
                <a:solidFill>
                  <a:srgbClr val="000000"/>
                </a:solidFill>
                <a:latin typeface="Arial"/>
              </a:rPr>
              <a:t>Sixth Outline Level</a:t>
            </a:r>
            <a:endParaRPr b="0" lang="en-US" sz="14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400" spc="-1" strike="noStrike">
                <a:solidFill>
                  <a:srgbClr val="000000"/>
                </a:solidFill>
                <a:latin typeface="Arial"/>
              </a:rPr>
              <a:t>Seventh Outline Level</a:t>
            </a:r>
            <a:endParaRPr b="0" lang="en-US" sz="1400" spc="-1" strike="noStrike">
              <a:solidFill>
                <a:srgbClr val="000000"/>
              </a:solidFill>
              <a:latin typeface="Arial"/>
            </a:endParaRPr>
          </a:p>
        </p:txBody>
      </p:sp>
      <p:sp>
        <p:nvSpPr>
          <p:cNvPr id="17" name="PlaceHolder 3"/>
          <p:cNvSpPr>
            <a:spLocks noGrp="1"/>
          </p:cNvSpPr>
          <p:nvPr>
            <p:ph type="body"/>
          </p:nvPr>
        </p:nvSpPr>
        <p:spPr>
          <a:xfrm>
            <a:off x="4832280" y="1152360"/>
            <a:ext cx="3999600" cy="3416040"/>
          </a:xfrm>
          <a:prstGeom prst="rect">
            <a:avLst/>
          </a:prstGeom>
          <a:noFill/>
          <a:ln w="0">
            <a:noFill/>
          </a:ln>
        </p:spPr>
        <p:txBody>
          <a:bodyPr lIns="91440" rIns="91440" tIns="91440" bIns="91440" anchor="t">
            <a:normAutofit/>
          </a:bodyPr>
          <a:p>
            <a:pPr marL="432000" indent="-324000">
              <a:spcBef>
                <a:spcPts val="1417"/>
              </a:spcBef>
              <a:buClr>
                <a:srgbClr val="000000"/>
              </a:buClr>
              <a:buSzPct val="45000"/>
              <a:buFont typeface="Wingdings" charset="2"/>
              <a:buChar char=""/>
            </a:pPr>
            <a:r>
              <a:rPr b="0" lang="en-US" sz="1400" spc="-1" strike="noStrike">
                <a:solidFill>
                  <a:srgbClr val="000000"/>
                </a:solidFill>
                <a:latin typeface="Arial"/>
              </a:rPr>
              <a:t>Click to edit the outline text format</a:t>
            </a:r>
            <a:endParaRPr b="0" lang="en-US"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400" spc="-1" strike="noStrike">
                <a:solidFill>
                  <a:srgbClr val="000000"/>
                </a:solidFill>
                <a:latin typeface="Arial"/>
              </a:rPr>
              <a:t>Second Outline Level</a:t>
            </a:r>
            <a:endParaRPr b="0" lang="en-US"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400" spc="-1" strike="noStrike">
                <a:solidFill>
                  <a:srgbClr val="000000"/>
                </a:solidFill>
                <a:latin typeface="Arial"/>
              </a:rPr>
              <a:t>Third Outline Level</a:t>
            </a:r>
            <a:endParaRPr b="0" lang="en-US"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400" spc="-1" strike="noStrike">
                <a:solidFill>
                  <a:srgbClr val="000000"/>
                </a:solidFill>
                <a:latin typeface="Arial"/>
              </a:rPr>
              <a:t>Fourth Outline Level</a:t>
            </a:r>
            <a:endParaRPr b="0" lang="en-US"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400" spc="-1" strike="noStrike">
                <a:solidFill>
                  <a:srgbClr val="000000"/>
                </a:solidFill>
                <a:latin typeface="Arial"/>
              </a:rPr>
              <a:t>Fifth Outline Level</a:t>
            </a:r>
            <a:endParaRPr b="0" lang="en-US" sz="14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400" spc="-1" strike="noStrike">
                <a:solidFill>
                  <a:srgbClr val="000000"/>
                </a:solidFill>
                <a:latin typeface="Arial"/>
              </a:rPr>
              <a:t>Sixth Outline Level</a:t>
            </a:r>
            <a:endParaRPr b="0" lang="en-US" sz="14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400" spc="-1" strike="noStrike">
                <a:solidFill>
                  <a:srgbClr val="000000"/>
                </a:solidFill>
                <a:latin typeface="Arial"/>
              </a:rPr>
              <a:t>Seventh Outline Level</a:t>
            </a:r>
            <a:endParaRPr b="0" lang="en-US" sz="1400" spc="-1" strike="noStrike">
              <a:solidFill>
                <a:srgbClr val="000000"/>
              </a:solidFill>
              <a:latin typeface="Arial"/>
            </a:endParaRPr>
          </a:p>
        </p:txBody>
      </p:sp>
      <p:sp>
        <p:nvSpPr>
          <p:cNvPr id="18" name="PlaceHolder 4"/>
          <p:cNvSpPr>
            <a:spLocks noGrp="1"/>
          </p:cNvSpPr>
          <p:nvPr>
            <p:ph type="sldNum" idx="6"/>
          </p:nvPr>
        </p:nvSpPr>
        <p:spPr>
          <a:xfrm>
            <a:off x="8472600" y="4663080"/>
            <a:ext cx="548280" cy="393120"/>
          </a:xfrm>
          <a:prstGeom prst="rect">
            <a:avLst/>
          </a:prstGeom>
          <a:noFill/>
          <a:ln w="0">
            <a:noFill/>
          </a:ln>
        </p:spPr>
        <p:txBody>
          <a:bodyPr lIns="91440" rIns="91440" tIns="91440" bIns="91440" anchor="ctr">
            <a:normAutofit/>
          </a:bodyPr>
          <a:lstStyle>
            <a:lvl1pPr indent="0" algn="r">
              <a:lnSpc>
                <a:spcPct val="100000"/>
              </a:lnSpc>
              <a:buNone/>
              <a:tabLst>
                <a:tab algn="l" pos="0"/>
              </a:tabLst>
              <a:defRPr b="0" lang="en-US" sz="1000" spc="-1" strike="noStrike">
                <a:solidFill>
                  <a:schemeClr val="dk2"/>
                </a:solidFill>
                <a:latin typeface="Arial"/>
                <a:ea typeface="Arial"/>
              </a:defRPr>
            </a:lvl1pPr>
          </a:lstStyle>
          <a:p>
            <a:pPr indent="0" algn="r">
              <a:lnSpc>
                <a:spcPct val="100000"/>
              </a:lnSpc>
              <a:buNone/>
              <a:tabLst>
                <a:tab algn="l" pos="0"/>
              </a:tabLst>
            </a:pPr>
            <a:fld id="{8AD7B193-888C-4165-B588-6885DD36830A}" type="slidenum">
              <a:rPr b="0" lang="en-US" sz="1000" spc="-1" strike="noStrike">
                <a:solidFill>
                  <a:schemeClr val="dk2"/>
                </a:solidFill>
                <a:latin typeface="Arial"/>
                <a:ea typeface="Arial"/>
              </a:rPr>
              <a:t>&lt;number&gt;</a:t>
            </a:fld>
            <a:endParaRPr b="0" lang="en-US" sz="10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59" r:id="rId2"/>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22" name="PlaceHolder 1"/>
          <p:cNvSpPr>
            <a:spLocks noGrp="1"/>
          </p:cNvSpPr>
          <p:nvPr>
            <p:ph type="title"/>
          </p:nvPr>
        </p:nvSpPr>
        <p:spPr>
          <a:xfrm>
            <a:off x="311760" y="444960"/>
            <a:ext cx="8520120" cy="572400"/>
          </a:xfrm>
          <a:prstGeom prst="rect">
            <a:avLst/>
          </a:prstGeom>
          <a:noFill/>
          <a:ln w="0">
            <a:noFill/>
          </a:ln>
        </p:spPr>
        <p:txBody>
          <a:bodyPr lIns="91440" rIns="91440" tIns="91440" bIns="91440" anchor="t">
            <a:normAutofit fontScale="93550"/>
          </a:bodyPr>
          <a:p>
            <a:pPr indent="0">
              <a:buNone/>
            </a:pPr>
            <a:r>
              <a:rPr b="0" lang="en-US" sz="2800" spc="-1" strike="noStrike">
                <a:solidFill>
                  <a:srgbClr val="000000"/>
                </a:solidFill>
                <a:latin typeface="Arial"/>
              </a:rPr>
              <a:t>Click to edit the title text format</a:t>
            </a:r>
            <a:endParaRPr b="0" lang="en-US" sz="2800" spc="-1" strike="noStrike">
              <a:solidFill>
                <a:srgbClr val="000000"/>
              </a:solidFill>
              <a:latin typeface="Arial"/>
            </a:endParaRPr>
          </a:p>
        </p:txBody>
      </p:sp>
      <p:sp>
        <p:nvSpPr>
          <p:cNvPr id="23" name="PlaceHolder 2"/>
          <p:cNvSpPr>
            <a:spLocks noGrp="1"/>
          </p:cNvSpPr>
          <p:nvPr>
            <p:ph type="sldNum" idx="7"/>
          </p:nvPr>
        </p:nvSpPr>
        <p:spPr>
          <a:xfrm>
            <a:off x="8472600" y="4663080"/>
            <a:ext cx="548280" cy="393120"/>
          </a:xfrm>
          <a:prstGeom prst="rect">
            <a:avLst/>
          </a:prstGeom>
          <a:noFill/>
          <a:ln w="0">
            <a:noFill/>
          </a:ln>
        </p:spPr>
        <p:txBody>
          <a:bodyPr lIns="91440" rIns="91440" tIns="91440" bIns="91440" anchor="ctr">
            <a:normAutofit/>
          </a:bodyPr>
          <a:lstStyle>
            <a:lvl1pPr indent="0" algn="r">
              <a:lnSpc>
                <a:spcPct val="100000"/>
              </a:lnSpc>
              <a:buNone/>
              <a:tabLst>
                <a:tab algn="l" pos="0"/>
              </a:tabLst>
              <a:defRPr b="0" lang="en-US" sz="1000" spc="-1" strike="noStrike">
                <a:solidFill>
                  <a:schemeClr val="dk2"/>
                </a:solidFill>
                <a:latin typeface="Arial"/>
                <a:ea typeface="Arial"/>
              </a:defRPr>
            </a:lvl1pPr>
          </a:lstStyle>
          <a:p>
            <a:pPr indent="0" algn="r">
              <a:lnSpc>
                <a:spcPct val="100000"/>
              </a:lnSpc>
              <a:buNone/>
              <a:tabLst>
                <a:tab algn="l" pos="0"/>
              </a:tabLst>
            </a:pPr>
            <a:fld id="{8ADCB1BC-D136-4FFA-ACC9-CAA106421941}" type="slidenum">
              <a:rPr b="0" lang="en-US" sz="1000" spc="-1" strike="noStrike">
                <a:solidFill>
                  <a:schemeClr val="dk2"/>
                </a:solidFill>
                <a:latin typeface="Arial"/>
                <a:ea typeface="Arial"/>
              </a:rPr>
              <a:t>&lt;number&gt;</a:t>
            </a:fld>
            <a:endParaRPr b="0" lang="en-US" sz="10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61" r:id="rId2"/>
  </p:sldLayoutIdLst>
</p:sldMaster>
</file>

<file path=ppt/slideMasters/slideMaster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25" name="PlaceHolder 1"/>
          <p:cNvSpPr>
            <a:spLocks noGrp="1"/>
          </p:cNvSpPr>
          <p:nvPr>
            <p:ph type="title"/>
          </p:nvPr>
        </p:nvSpPr>
        <p:spPr>
          <a:xfrm>
            <a:off x="311760" y="555480"/>
            <a:ext cx="2807640" cy="755280"/>
          </a:xfrm>
          <a:prstGeom prst="rect">
            <a:avLst/>
          </a:prstGeom>
          <a:noFill/>
          <a:ln w="0">
            <a:noFill/>
          </a:ln>
        </p:spPr>
        <p:txBody>
          <a:bodyPr lIns="91440" rIns="91440" tIns="91440" bIns="91440" anchor="b">
            <a:normAutofit fontScale="81218"/>
          </a:bodyPr>
          <a:p>
            <a:pPr indent="0">
              <a:buNone/>
            </a:pPr>
            <a:r>
              <a:rPr b="0" lang="en-US" sz="2400" spc="-1" strike="noStrike">
                <a:solidFill>
                  <a:srgbClr val="000000"/>
                </a:solidFill>
                <a:latin typeface="Arial"/>
              </a:rPr>
              <a:t>Click to edit the title text format</a:t>
            </a:r>
            <a:endParaRPr b="0" lang="en-US" sz="2400" spc="-1" strike="noStrike">
              <a:solidFill>
                <a:srgbClr val="000000"/>
              </a:solidFill>
              <a:latin typeface="Arial"/>
            </a:endParaRPr>
          </a:p>
        </p:txBody>
      </p:sp>
      <p:sp>
        <p:nvSpPr>
          <p:cNvPr id="26" name="PlaceHolder 2"/>
          <p:cNvSpPr>
            <a:spLocks noGrp="1"/>
          </p:cNvSpPr>
          <p:nvPr>
            <p:ph type="body"/>
          </p:nvPr>
        </p:nvSpPr>
        <p:spPr>
          <a:xfrm>
            <a:off x="311760" y="1389600"/>
            <a:ext cx="2807640" cy="3179160"/>
          </a:xfrm>
          <a:prstGeom prst="rect">
            <a:avLst/>
          </a:prstGeom>
          <a:noFill/>
          <a:ln w="0">
            <a:noFill/>
          </a:ln>
        </p:spPr>
        <p:txBody>
          <a:bodyPr lIns="91440" rIns="91440" tIns="91440" bIns="91440" anchor="t">
            <a:normAutofit fontScale="35861"/>
          </a:bodyPr>
          <a:p>
            <a:pPr marL="432000" indent="-324000">
              <a:spcBef>
                <a:spcPts val="1417"/>
              </a:spcBef>
              <a:buClr>
                <a:srgbClr val="000000"/>
              </a:buClr>
              <a:buSzPct val="45000"/>
              <a:buFont typeface="Wingdings" charset="2"/>
              <a:buChar char=""/>
            </a:pPr>
            <a:r>
              <a:rPr b="0" lang="en-US" sz="1200" spc="-1" strike="noStrike">
                <a:solidFill>
                  <a:srgbClr val="000000"/>
                </a:solidFill>
                <a:latin typeface="Arial"/>
              </a:rPr>
              <a:t>Click to edit the outline text format</a:t>
            </a:r>
            <a:endParaRPr b="0" lang="en-US" sz="1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200" spc="-1" strike="noStrike">
                <a:solidFill>
                  <a:srgbClr val="000000"/>
                </a:solidFill>
                <a:latin typeface="Arial"/>
              </a:rPr>
              <a:t>Second Outline Level</a:t>
            </a:r>
            <a:endParaRPr b="0" lang="en-US" sz="12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200" spc="-1" strike="noStrike">
                <a:solidFill>
                  <a:srgbClr val="000000"/>
                </a:solidFill>
                <a:latin typeface="Arial"/>
              </a:rPr>
              <a:t>Third Outline Level</a:t>
            </a:r>
            <a:endParaRPr b="0" lang="en-US" sz="12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200" spc="-1" strike="noStrike">
                <a:solidFill>
                  <a:srgbClr val="000000"/>
                </a:solidFill>
                <a:latin typeface="Arial"/>
              </a:rPr>
              <a:t>Fourth Outline Level</a:t>
            </a:r>
            <a:endParaRPr b="0" lang="en-US" sz="12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200" spc="-1" strike="noStrike">
                <a:solidFill>
                  <a:srgbClr val="000000"/>
                </a:solidFill>
                <a:latin typeface="Arial"/>
              </a:rPr>
              <a:t>Fifth Outline Level</a:t>
            </a:r>
            <a:endParaRPr b="0" lang="en-US" sz="12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200" spc="-1" strike="noStrike">
                <a:solidFill>
                  <a:srgbClr val="000000"/>
                </a:solidFill>
                <a:latin typeface="Arial"/>
              </a:rPr>
              <a:t>Sixth Outline Level</a:t>
            </a:r>
            <a:endParaRPr b="0" lang="en-US" sz="12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200" spc="-1" strike="noStrike">
                <a:solidFill>
                  <a:srgbClr val="000000"/>
                </a:solidFill>
                <a:latin typeface="Arial"/>
              </a:rPr>
              <a:t>Seventh Outline Level</a:t>
            </a:r>
            <a:endParaRPr b="0" lang="en-US" sz="1200" spc="-1" strike="noStrike">
              <a:solidFill>
                <a:srgbClr val="000000"/>
              </a:solidFill>
              <a:latin typeface="Arial"/>
            </a:endParaRPr>
          </a:p>
        </p:txBody>
      </p:sp>
      <p:sp>
        <p:nvSpPr>
          <p:cNvPr id="27" name="PlaceHolder 3"/>
          <p:cNvSpPr>
            <a:spLocks noGrp="1"/>
          </p:cNvSpPr>
          <p:nvPr>
            <p:ph type="sldNum" idx="8"/>
          </p:nvPr>
        </p:nvSpPr>
        <p:spPr>
          <a:xfrm>
            <a:off x="8472600" y="4663080"/>
            <a:ext cx="548280" cy="393120"/>
          </a:xfrm>
          <a:prstGeom prst="rect">
            <a:avLst/>
          </a:prstGeom>
          <a:noFill/>
          <a:ln w="0">
            <a:noFill/>
          </a:ln>
        </p:spPr>
        <p:txBody>
          <a:bodyPr lIns="91440" rIns="91440" tIns="91440" bIns="91440" anchor="ctr">
            <a:normAutofit/>
          </a:bodyPr>
          <a:lstStyle>
            <a:lvl1pPr indent="0" algn="r">
              <a:lnSpc>
                <a:spcPct val="100000"/>
              </a:lnSpc>
              <a:buNone/>
              <a:tabLst>
                <a:tab algn="l" pos="0"/>
              </a:tabLst>
              <a:defRPr b="0" lang="en-US" sz="1000" spc="-1" strike="noStrike">
                <a:solidFill>
                  <a:schemeClr val="dk2"/>
                </a:solidFill>
                <a:latin typeface="Arial"/>
                <a:ea typeface="Arial"/>
              </a:defRPr>
            </a:lvl1pPr>
          </a:lstStyle>
          <a:p>
            <a:pPr indent="0" algn="r">
              <a:lnSpc>
                <a:spcPct val="100000"/>
              </a:lnSpc>
              <a:buNone/>
              <a:tabLst>
                <a:tab algn="l" pos="0"/>
              </a:tabLst>
            </a:pPr>
            <a:fld id="{0C9F2678-DE43-45FA-BCAC-6AE4179B4E34}" type="slidenum">
              <a:rPr b="0" lang="en-US" sz="1000" spc="-1" strike="noStrike">
                <a:solidFill>
                  <a:schemeClr val="dk2"/>
                </a:solidFill>
                <a:latin typeface="Arial"/>
                <a:ea typeface="Arial"/>
              </a:rPr>
              <a:t>&lt;number&gt;</a:t>
            </a:fld>
            <a:endParaRPr b="0" lang="en-US" sz="10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63" r:id="rId2"/>
  </p:sldLayoutIdLst>
</p:sldMaster>
</file>

<file path=ppt/slideMasters/slideMaster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28" name="PlaceHolder 1"/>
          <p:cNvSpPr>
            <a:spLocks noGrp="1"/>
          </p:cNvSpPr>
          <p:nvPr>
            <p:ph type="title"/>
          </p:nvPr>
        </p:nvSpPr>
        <p:spPr>
          <a:xfrm>
            <a:off x="490320" y="450000"/>
            <a:ext cx="6367320" cy="4090320"/>
          </a:xfrm>
          <a:prstGeom prst="rect">
            <a:avLst/>
          </a:prstGeom>
          <a:noFill/>
          <a:ln w="0">
            <a:noFill/>
          </a:ln>
        </p:spPr>
        <p:txBody>
          <a:bodyPr lIns="91440" rIns="91440" tIns="91440" bIns="91440" anchor="ctr">
            <a:normAutofit/>
          </a:bodyPr>
          <a:p>
            <a:pPr indent="0">
              <a:buNone/>
            </a:pPr>
            <a:r>
              <a:rPr b="0" lang="en-US" sz="4800" spc="-1" strike="noStrike">
                <a:solidFill>
                  <a:srgbClr val="000000"/>
                </a:solidFill>
                <a:latin typeface="Arial"/>
              </a:rPr>
              <a:t>Click to edit the title text format</a:t>
            </a:r>
            <a:endParaRPr b="0" lang="en-US" sz="4800" spc="-1" strike="noStrike">
              <a:solidFill>
                <a:srgbClr val="000000"/>
              </a:solidFill>
              <a:latin typeface="Arial"/>
            </a:endParaRPr>
          </a:p>
        </p:txBody>
      </p:sp>
      <p:sp>
        <p:nvSpPr>
          <p:cNvPr id="29" name="PlaceHolder 2"/>
          <p:cNvSpPr>
            <a:spLocks noGrp="1"/>
          </p:cNvSpPr>
          <p:nvPr>
            <p:ph type="sldNum" idx="9"/>
          </p:nvPr>
        </p:nvSpPr>
        <p:spPr>
          <a:xfrm>
            <a:off x="8472600" y="4663080"/>
            <a:ext cx="548280" cy="393120"/>
          </a:xfrm>
          <a:prstGeom prst="rect">
            <a:avLst/>
          </a:prstGeom>
          <a:noFill/>
          <a:ln w="0">
            <a:noFill/>
          </a:ln>
        </p:spPr>
        <p:txBody>
          <a:bodyPr lIns="91440" rIns="91440" tIns="91440" bIns="91440" anchor="ctr">
            <a:normAutofit/>
          </a:bodyPr>
          <a:lstStyle>
            <a:lvl1pPr indent="0" algn="r">
              <a:lnSpc>
                <a:spcPct val="100000"/>
              </a:lnSpc>
              <a:buNone/>
              <a:tabLst>
                <a:tab algn="l" pos="0"/>
              </a:tabLst>
              <a:defRPr b="0" lang="en-US" sz="1000" spc="-1" strike="noStrike">
                <a:solidFill>
                  <a:schemeClr val="dk2"/>
                </a:solidFill>
                <a:latin typeface="Arial"/>
                <a:ea typeface="Arial"/>
              </a:defRPr>
            </a:lvl1pPr>
          </a:lstStyle>
          <a:p>
            <a:pPr indent="0" algn="r">
              <a:lnSpc>
                <a:spcPct val="100000"/>
              </a:lnSpc>
              <a:buNone/>
              <a:tabLst>
                <a:tab algn="l" pos="0"/>
              </a:tabLst>
            </a:pPr>
            <a:fld id="{1CF58B8C-C176-4AD0-97B6-5F66CA660403}" type="slidenum">
              <a:rPr b="0" lang="en-US" sz="1000" spc="-1" strike="noStrike">
                <a:solidFill>
                  <a:schemeClr val="dk2"/>
                </a:solidFill>
                <a:latin typeface="Arial"/>
                <a:ea typeface="Arial"/>
              </a:rPr>
              <a:t>&lt;number&gt;</a:t>
            </a:fld>
            <a:endParaRPr b="0" lang="en-US" sz="10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65" r:id="rId2"/>
  </p:sldLayoutIdLst>
</p:sldMaster>
</file>

<file path=ppt/slides/_rels/slide1.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image" Target="../media/image3.png"/><Relationship Id="rId3" Type="http://schemas.openxmlformats.org/officeDocument/2006/relationships/slideLayout" Target="../slideLayouts/slideLayout12.xml"/>
</Relationships>
</file>

<file path=ppt/slides/_rels/slide10.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image" Target="../media/image15.png"/><Relationship Id="rId3" Type="http://schemas.openxmlformats.org/officeDocument/2006/relationships/slideLayout" Target="../slideLayouts/slideLayout23.xml"/>
</Relationships>
</file>

<file path=ppt/slides/_rels/slide11.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23.xml"/>
</Relationships>
</file>

<file path=ppt/slides/_rels/slide2.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hyperlink" Target="https://satellite-image-classification-cpguc5dgbghmcyfd.germanywestcentral-01.azurewebsites.net/" TargetMode="External"/><Relationship Id="rId3" Type="http://schemas.openxmlformats.org/officeDocument/2006/relationships/hyperlink" Target="https://github.com/zyl009/Pixel-Wise-Classification-of-Multispectral-Satellite-Images-Using-Machine-Learning" TargetMode="External"/><Relationship Id="rId4" Type="http://schemas.openxmlformats.org/officeDocument/2006/relationships/slideLayout" Target="../slideLayouts/slideLayout23.xml"/>
</Relationships>
</file>

<file path=ppt/slides/_rels/slide3.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23.xml"/>
</Relationships>
</file>

<file path=ppt/slides/_rels/slide4.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image" Target="../media/image5.png"/><Relationship Id="rId3" Type="http://schemas.openxmlformats.org/officeDocument/2006/relationships/hyperlink" Target="https://satellite-image-classification-cpguc5dgbghmcyfd.germanywestcentral-01.azurewebsites.net/" TargetMode="External"/><Relationship Id="rId4" Type="http://schemas.openxmlformats.org/officeDocument/2006/relationships/slideLayout" Target="../slideLayouts/slideLayout23.xml"/>
</Relationships>
</file>

<file path=ppt/slides/_rels/slide5.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image" Target="../media/image6.png"/><Relationship Id="rId3" Type="http://schemas.openxmlformats.org/officeDocument/2006/relationships/slideLayout" Target="../slideLayouts/slideLayout23.xml"/>
</Relationships>
</file>

<file path=ppt/slides/_rels/slide6.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image" Target="../media/image7.png"/><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slideLayout" Target="../slideLayouts/slideLayout23.xml"/>
</Relationships>
</file>

<file path=ppt/slides/_rels/slide7.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image" Target="../media/image10.png"/><Relationship Id="rId3" Type="http://schemas.openxmlformats.org/officeDocument/2006/relationships/slideLayout" Target="../slideLayouts/slideLayout23.xml"/>
</Relationships>
</file>

<file path=ppt/slides/_rels/slide8.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image" Target="../media/image11.png"/><Relationship Id="rId3" Type="http://schemas.openxmlformats.org/officeDocument/2006/relationships/image" Target="../media/image12.png"/><Relationship Id="rId4" Type="http://schemas.openxmlformats.org/officeDocument/2006/relationships/slideLayout" Target="../slideLayouts/slideLayout23.xml"/>
</Relationships>
</file>

<file path=ppt/slides/_rels/slide9.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image" Target="../media/image13.png"/><Relationship Id="rId3" Type="http://schemas.openxmlformats.org/officeDocument/2006/relationships/image" Target="../media/image14.png"/><Relationship Id="rId4" Type="http://schemas.openxmlformats.org/officeDocument/2006/relationships/slideLayout" Target="../slideLayouts/slideLayout2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57" name="Google Shape;443;p40" descr=""/>
          <p:cNvPicPr/>
          <p:nvPr/>
        </p:nvPicPr>
        <p:blipFill>
          <a:blip r:embed="rId1"/>
          <a:srcRect l="0" t="17598" r="0" b="14684"/>
          <a:stretch/>
        </p:blipFill>
        <p:spPr>
          <a:xfrm>
            <a:off x="0" y="0"/>
            <a:ext cx="9143640" cy="3111840"/>
          </a:xfrm>
          <a:prstGeom prst="rect">
            <a:avLst/>
          </a:prstGeom>
          <a:ln w="0">
            <a:noFill/>
          </a:ln>
        </p:spPr>
      </p:pic>
      <p:sp>
        <p:nvSpPr>
          <p:cNvPr id="258" name="PlaceHolder 1"/>
          <p:cNvSpPr>
            <a:spLocks noGrp="1"/>
          </p:cNvSpPr>
          <p:nvPr>
            <p:ph type="title"/>
          </p:nvPr>
        </p:nvSpPr>
        <p:spPr>
          <a:xfrm>
            <a:off x="641520" y="3112200"/>
            <a:ext cx="7772040" cy="725760"/>
          </a:xfrm>
          <a:prstGeom prst="rect">
            <a:avLst/>
          </a:prstGeom>
          <a:noFill/>
          <a:ln w="0">
            <a:noFill/>
          </a:ln>
        </p:spPr>
        <p:txBody>
          <a:bodyPr lIns="91440" rIns="91440" tIns="45720" bIns="45720" anchor="t">
            <a:noAutofit/>
          </a:bodyPr>
          <a:p>
            <a:pPr indent="0" algn="ctr">
              <a:lnSpc>
                <a:spcPct val="100000"/>
              </a:lnSpc>
              <a:buNone/>
              <a:tabLst>
                <a:tab algn="l" pos="0"/>
              </a:tabLst>
            </a:pPr>
            <a:r>
              <a:rPr b="1" lang="en-US" sz="2800" spc="-1" strike="noStrike">
                <a:solidFill>
                  <a:schemeClr val="lt1"/>
                </a:solidFill>
                <a:latin typeface="Arial"/>
                <a:ea typeface="Arial"/>
              </a:rPr>
              <a:t>Titolo presentazione</a:t>
            </a:r>
            <a:br>
              <a:rPr sz="2800"/>
            </a:br>
            <a:r>
              <a:rPr b="1" lang="en-US" sz="2800" spc="-1" strike="noStrike">
                <a:solidFill>
                  <a:schemeClr val="lt1"/>
                </a:solidFill>
                <a:latin typeface="Arial"/>
                <a:ea typeface="Arial"/>
              </a:rPr>
              <a:t>sottotitolo</a:t>
            </a:r>
            <a:endParaRPr b="0" lang="en-US" sz="2800" spc="-1" strike="noStrike">
              <a:solidFill>
                <a:srgbClr val="000000"/>
              </a:solidFill>
              <a:latin typeface="Arial"/>
            </a:endParaRPr>
          </a:p>
        </p:txBody>
      </p:sp>
      <p:sp>
        <p:nvSpPr>
          <p:cNvPr id="259" name="PlaceHolder 2"/>
          <p:cNvSpPr>
            <a:spLocks noGrp="1"/>
          </p:cNvSpPr>
          <p:nvPr>
            <p:ph type="subTitle"/>
          </p:nvPr>
        </p:nvSpPr>
        <p:spPr>
          <a:xfrm>
            <a:off x="641520" y="3838680"/>
            <a:ext cx="7772040" cy="999720"/>
          </a:xfrm>
          <a:prstGeom prst="rect">
            <a:avLst/>
          </a:prstGeom>
          <a:noFill/>
          <a:ln w="0">
            <a:noFill/>
          </a:ln>
        </p:spPr>
        <p:txBody>
          <a:bodyPr lIns="91440" rIns="91440" tIns="45720" bIns="45720" anchor="t">
            <a:normAutofit/>
          </a:bodyPr>
          <a:p>
            <a:pPr indent="0" algn="ctr">
              <a:lnSpc>
                <a:spcPct val="100000"/>
              </a:lnSpc>
              <a:buNone/>
              <a:tabLst>
                <a:tab algn="l" pos="0"/>
              </a:tabLst>
            </a:pPr>
            <a:r>
              <a:rPr b="1" lang="en-US" sz="2200" spc="-1" strike="noStrike">
                <a:solidFill>
                  <a:schemeClr val="lt1"/>
                </a:solidFill>
                <a:latin typeface="Arial"/>
                <a:ea typeface="Arial"/>
              </a:rPr>
              <a:t>Milano, XX mese 20XX</a:t>
            </a:r>
            <a:endParaRPr b="0" lang="en-US" sz="2200" spc="-1" strike="noStrike">
              <a:solidFill>
                <a:srgbClr val="000000"/>
              </a:solidFill>
              <a:latin typeface="Arial"/>
            </a:endParaRPr>
          </a:p>
          <a:p>
            <a:pPr indent="0">
              <a:lnSpc>
                <a:spcPct val="100000"/>
              </a:lnSpc>
              <a:spcBef>
                <a:spcPts val="439"/>
              </a:spcBef>
              <a:buNone/>
              <a:tabLst>
                <a:tab algn="l" pos="0"/>
              </a:tabLst>
            </a:pPr>
            <a:endParaRPr b="0" lang="en-US" sz="2200" spc="-1" strike="noStrike">
              <a:solidFill>
                <a:srgbClr val="000000"/>
              </a:solidFill>
              <a:latin typeface="Arial"/>
            </a:endParaRPr>
          </a:p>
        </p:txBody>
      </p:sp>
      <p:pic>
        <p:nvPicPr>
          <p:cNvPr id="260" name="Google Shape;446;p40" descr="Y:\IMMAGINE _COORDINATA_2014\LOGO_UFFICIALE\01_Polimi_centrato\eps\01_Polimi_centrato_COL_negativo.png"/>
          <p:cNvPicPr/>
          <p:nvPr/>
        </p:nvPicPr>
        <p:blipFill>
          <a:blip r:embed="rId2"/>
          <a:stretch/>
        </p:blipFill>
        <p:spPr>
          <a:xfrm>
            <a:off x="3514680" y="1497600"/>
            <a:ext cx="1599840" cy="1179360"/>
          </a:xfrm>
          <a:prstGeom prst="rect">
            <a:avLst/>
          </a:prstGeom>
          <a:ln w="0">
            <a:noFill/>
          </a:ln>
        </p:spPr>
      </p:pic>
      <p:sp>
        <p:nvSpPr>
          <p:cNvPr id="261" name="Google Shape;447;p40"/>
          <p:cNvSpPr/>
          <p:nvPr/>
        </p:nvSpPr>
        <p:spPr>
          <a:xfrm>
            <a:off x="0" y="2874240"/>
            <a:ext cx="9143640" cy="2269080"/>
          </a:xfrm>
          <a:prstGeom prst="rect">
            <a:avLst/>
          </a:prstGeom>
          <a:solidFill>
            <a:srgbClr val="728fa5"/>
          </a:solidFill>
          <a:ln w="0">
            <a:noFill/>
          </a:ln>
        </p:spPr>
        <p:style>
          <a:lnRef idx="0"/>
          <a:fillRef idx="0"/>
          <a:effectRef idx="0"/>
          <a:fontRef idx="minor"/>
        </p:style>
        <p:txBody>
          <a:bodyPr anchor="ctr">
            <a:noAutofit/>
          </a:bodyPr>
          <a:p>
            <a:pPr algn="ctr">
              <a:lnSpc>
                <a:spcPct val="100000"/>
              </a:lnSpc>
              <a:tabLst>
                <a:tab algn="l" pos="0"/>
              </a:tabLst>
            </a:pPr>
            <a:endParaRPr b="0" lang="en-US" sz="1800" spc="-1" strike="noStrike">
              <a:solidFill>
                <a:schemeClr val="lt1"/>
              </a:solidFill>
              <a:latin typeface="Calibri"/>
              <a:ea typeface="Calibri"/>
            </a:endParaRPr>
          </a:p>
        </p:txBody>
      </p:sp>
      <p:grpSp>
        <p:nvGrpSpPr>
          <p:cNvPr id="262" name="Google Shape;448;p40"/>
          <p:cNvGrpSpPr/>
          <p:nvPr/>
        </p:nvGrpSpPr>
        <p:grpSpPr>
          <a:xfrm>
            <a:off x="47880" y="2862000"/>
            <a:ext cx="9036720" cy="135000"/>
            <a:chOff x="47880" y="2862000"/>
            <a:chExt cx="9036720" cy="135000"/>
          </a:xfrm>
        </p:grpSpPr>
        <p:cxnSp>
          <p:nvCxnSpPr>
            <p:cNvPr id="263" name="Google Shape;449;p40"/>
            <p:cNvCxnSpPr/>
            <p:nvPr/>
          </p:nvCxnSpPr>
          <p:spPr>
            <a:xfrm>
              <a:off x="47880" y="2862000"/>
              <a:ext cx="360" cy="135360"/>
            </a:xfrm>
            <a:prstGeom prst="straightConnector1">
              <a:avLst/>
            </a:prstGeom>
            <a:ln w="12700">
              <a:solidFill>
                <a:srgbClr val="ffffff"/>
              </a:solidFill>
              <a:round/>
            </a:ln>
          </p:spPr>
        </p:cxnSp>
        <p:cxnSp>
          <p:nvCxnSpPr>
            <p:cNvPr id="264" name="Google Shape;450;p40"/>
            <p:cNvCxnSpPr/>
            <p:nvPr/>
          </p:nvCxnSpPr>
          <p:spPr>
            <a:xfrm>
              <a:off x="123840" y="2862000"/>
              <a:ext cx="360" cy="135360"/>
            </a:xfrm>
            <a:prstGeom prst="straightConnector1">
              <a:avLst/>
            </a:prstGeom>
            <a:ln w="12700">
              <a:solidFill>
                <a:srgbClr val="ffffff"/>
              </a:solidFill>
              <a:round/>
            </a:ln>
          </p:spPr>
        </p:cxnSp>
        <p:cxnSp>
          <p:nvCxnSpPr>
            <p:cNvPr id="265" name="Google Shape;451;p40"/>
            <p:cNvCxnSpPr/>
            <p:nvPr/>
          </p:nvCxnSpPr>
          <p:spPr>
            <a:xfrm>
              <a:off x="199800" y="2862000"/>
              <a:ext cx="360" cy="135360"/>
            </a:xfrm>
            <a:prstGeom prst="straightConnector1">
              <a:avLst/>
            </a:prstGeom>
            <a:ln w="12700">
              <a:solidFill>
                <a:srgbClr val="ffffff"/>
              </a:solidFill>
              <a:round/>
            </a:ln>
          </p:spPr>
        </p:cxnSp>
        <p:cxnSp>
          <p:nvCxnSpPr>
            <p:cNvPr id="266" name="Google Shape;452;p40"/>
            <p:cNvCxnSpPr/>
            <p:nvPr/>
          </p:nvCxnSpPr>
          <p:spPr>
            <a:xfrm>
              <a:off x="275760" y="2862000"/>
              <a:ext cx="360" cy="135360"/>
            </a:xfrm>
            <a:prstGeom prst="straightConnector1">
              <a:avLst/>
            </a:prstGeom>
            <a:ln w="12700">
              <a:solidFill>
                <a:srgbClr val="ffffff"/>
              </a:solidFill>
              <a:round/>
            </a:ln>
          </p:spPr>
        </p:cxnSp>
        <p:cxnSp>
          <p:nvCxnSpPr>
            <p:cNvPr id="267" name="Google Shape;453;p40"/>
            <p:cNvCxnSpPr/>
            <p:nvPr/>
          </p:nvCxnSpPr>
          <p:spPr>
            <a:xfrm>
              <a:off x="351720" y="2862000"/>
              <a:ext cx="360" cy="135360"/>
            </a:xfrm>
            <a:prstGeom prst="straightConnector1">
              <a:avLst/>
            </a:prstGeom>
            <a:ln w="12700">
              <a:solidFill>
                <a:srgbClr val="ffffff"/>
              </a:solidFill>
              <a:round/>
            </a:ln>
          </p:spPr>
        </p:cxnSp>
        <p:cxnSp>
          <p:nvCxnSpPr>
            <p:cNvPr id="268" name="Google Shape;454;p40"/>
            <p:cNvCxnSpPr/>
            <p:nvPr/>
          </p:nvCxnSpPr>
          <p:spPr>
            <a:xfrm>
              <a:off x="427680" y="2862000"/>
              <a:ext cx="360" cy="135360"/>
            </a:xfrm>
            <a:prstGeom prst="straightConnector1">
              <a:avLst/>
            </a:prstGeom>
            <a:ln w="12700">
              <a:solidFill>
                <a:srgbClr val="ffffff"/>
              </a:solidFill>
              <a:round/>
            </a:ln>
          </p:spPr>
        </p:cxnSp>
        <p:cxnSp>
          <p:nvCxnSpPr>
            <p:cNvPr id="269" name="Google Shape;455;p40"/>
            <p:cNvCxnSpPr/>
            <p:nvPr/>
          </p:nvCxnSpPr>
          <p:spPr>
            <a:xfrm>
              <a:off x="503280" y="2862000"/>
              <a:ext cx="360" cy="135360"/>
            </a:xfrm>
            <a:prstGeom prst="straightConnector1">
              <a:avLst/>
            </a:prstGeom>
            <a:ln w="12700">
              <a:solidFill>
                <a:srgbClr val="ffffff"/>
              </a:solidFill>
              <a:round/>
            </a:ln>
          </p:spPr>
        </p:cxnSp>
        <p:cxnSp>
          <p:nvCxnSpPr>
            <p:cNvPr id="270" name="Google Shape;456;p40"/>
            <p:cNvCxnSpPr/>
            <p:nvPr/>
          </p:nvCxnSpPr>
          <p:spPr>
            <a:xfrm>
              <a:off x="579240" y="2862000"/>
              <a:ext cx="360" cy="135360"/>
            </a:xfrm>
            <a:prstGeom prst="straightConnector1">
              <a:avLst/>
            </a:prstGeom>
            <a:ln w="12700">
              <a:solidFill>
                <a:srgbClr val="ffffff"/>
              </a:solidFill>
              <a:round/>
            </a:ln>
          </p:spPr>
        </p:cxnSp>
        <p:cxnSp>
          <p:nvCxnSpPr>
            <p:cNvPr id="271" name="Google Shape;457;p40"/>
            <p:cNvCxnSpPr/>
            <p:nvPr/>
          </p:nvCxnSpPr>
          <p:spPr>
            <a:xfrm>
              <a:off x="655200" y="2862000"/>
              <a:ext cx="360" cy="135360"/>
            </a:xfrm>
            <a:prstGeom prst="straightConnector1">
              <a:avLst/>
            </a:prstGeom>
            <a:ln w="12700">
              <a:solidFill>
                <a:srgbClr val="ffffff"/>
              </a:solidFill>
              <a:round/>
            </a:ln>
          </p:spPr>
        </p:cxnSp>
        <p:cxnSp>
          <p:nvCxnSpPr>
            <p:cNvPr id="272" name="Google Shape;458;p40"/>
            <p:cNvCxnSpPr/>
            <p:nvPr/>
          </p:nvCxnSpPr>
          <p:spPr>
            <a:xfrm>
              <a:off x="731160" y="2862000"/>
              <a:ext cx="360" cy="135360"/>
            </a:xfrm>
            <a:prstGeom prst="straightConnector1">
              <a:avLst/>
            </a:prstGeom>
            <a:ln w="12700">
              <a:solidFill>
                <a:srgbClr val="ffffff"/>
              </a:solidFill>
              <a:round/>
            </a:ln>
          </p:spPr>
        </p:cxnSp>
        <p:cxnSp>
          <p:nvCxnSpPr>
            <p:cNvPr id="273" name="Google Shape;459;p40"/>
            <p:cNvCxnSpPr/>
            <p:nvPr/>
          </p:nvCxnSpPr>
          <p:spPr>
            <a:xfrm>
              <a:off x="807120" y="2862000"/>
              <a:ext cx="360" cy="135360"/>
            </a:xfrm>
            <a:prstGeom prst="straightConnector1">
              <a:avLst/>
            </a:prstGeom>
            <a:ln w="12700">
              <a:solidFill>
                <a:srgbClr val="ffffff"/>
              </a:solidFill>
              <a:round/>
            </a:ln>
          </p:spPr>
        </p:cxnSp>
        <p:cxnSp>
          <p:nvCxnSpPr>
            <p:cNvPr id="274" name="Google Shape;460;p40"/>
            <p:cNvCxnSpPr/>
            <p:nvPr/>
          </p:nvCxnSpPr>
          <p:spPr>
            <a:xfrm>
              <a:off x="883080" y="2862000"/>
              <a:ext cx="360" cy="135360"/>
            </a:xfrm>
            <a:prstGeom prst="straightConnector1">
              <a:avLst/>
            </a:prstGeom>
            <a:ln w="12700">
              <a:solidFill>
                <a:srgbClr val="ffffff"/>
              </a:solidFill>
              <a:round/>
            </a:ln>
          </p:spPr>
        </p:cxnSp>
        <p:cxnSp>
          <p:nvCxnSpPr>
            <p:cNvPr id="275" name="Google Shape;461;p40"/>
            <p:cNvCxnSpPr/>
            <p:nvPr/>
          </p:nvCxnSpPr>
          <p:spPr>
            <a:xfrm>
              <a:off x="959040" y="2862000"/>
              <a:ext cx="360" cy="135360"/>
            </a:xfrm>
            <a:prstGeom prst="straightConnector1">
              <a:avLst/>
            </a:prstGeom>
            <a:ln w="12700">
              <a:solidFill>
                <a:srgbClr val="ffffff"/>
              </a:solidFill>
              <a:round/>
            </a:ln>
          </p:spPr>
        </p:cxnSp>
        <p:cxnSp>
          <p:nvCxnSpPr>
            <p:cNvPr id="276" name="Google Shape;462;p40"/>
            <p:cNvCxnSpPr/>
            <p:nvPr/>
          </p:nvCxnSpPr>
          <p:spPr>
            <a:xfrm>
              <a:off x="1035000" y="2862000"/>
              <a:ext cx="360" cy="135360"/>
            </a:xfrm>
            <a:prstGeom prst="straightConnector1">
              <a:avLst/>
            </a:prstGeom>
            <a:ln w="12700">
              <a:solidFill>
                <a:srgbClr val="ffffff"/>
              </a:solidFill>
              <a:round/>
            </a:ln>
          </p:spPr>
        </p:cxnSp>
        <p:cxnSp>
          <p:nvCxnSpPr>
            <p:cNvPr id="277" name="Google Shape;463;p40"/>
            <p:cNvCxnSpPr/>
            <p:nvPr/>
          </p:nvCxnSpPr>
          <p:spPr>
            <a:xfrm>
              <a:off x="1110960" y="2862000"/>
              <a:ext cx="360" cy="135360"/>
            </a:xfrm>
            <a:prstGeom prst="straightConnector1">
              <a:avLst/>
            </a:prstGeom>
            <a:ln w="12700">
              <a:solidFill>
                <a:srgbClr val="ffffff"/>
              </a:solidFill>
              <a:round/>
            </a:ln>
          </p:spPr>
        </p:cxnSp>
        <p:cxnSp>
          <p:nvCxnSpPr>
            <p:cNvPr id="278" name="Google Shape;464;p40"/>
            <p:cNvCxnSpPr/>
            <p:nvPr/>
          </p:nvCxnSpPr>
          <p:spPr>
            <a:xfrm>
              <a:off x="1186920" y="2862000"/>
              <a:ext cx="360" cy="135360"/>
            </a:xfrm>
            <a:prstGeom prst="straightConnector1">
              <a:avLst/>
            </a:prstGeom>
            <a:ln w="12700">
              <a:solidFill>
                <a:srgbClr val="ffffff"/>
              </a:solidFill>
              <a:round/>
            </a:ln>
          </p:spPr>
        </p:cxnSp>
        <p:cxnSp>
          <p:nvCxnSpPr>
            <p:cNvPr id="279" name="Google Shape;465;p40"/>
            <p:cNvCxnSpPr/>
            <p:nvPr/>
          </p:nvCxnSpPr>
          <p:spPr>
            <a:xfrm>
              <a:off x="1262880" y="2862000"/>
              <a:ext cx="360" cy="135360"/>
            </a:xfrm>
            <a:prstGeom prst="straightConnector1">
              <a:avLst/>
            </a:prstGeom>
            <a:ln w="12700">
              <a:solidFill>
                <a:srgbClr val="ffffff"/>
              </a:solidFill>
              <a:round/>
            </a:ln>
          </p:spPr>
        </p:cxnSp>
        <p:cxnSp>
          <p:nvCxnSpPr>
            <p:cNvPr id="280" name="Google Shape;466;p40"/>
            <p:cNvCxnSpPr/>
            <p:nvPr/>
          </p:nvCxnSpPr>
          <p:spPr>
            <a:xfrm>
              <a:off x="1338840" y="2862000"/>
              <a:ext cx="360" cy="135360"/>
            </a:xfrm>
            <a:prstGeom prst="straightConnector1">
              <a:avLst/>
            </a:prstGeom>
            <a:ln w="12700">
              <a:solidFill>
                <a:srgbClr val="ffffff"/>
              </a:solidFill>
              <a:round/>
            </a:ln>
          </p:spPr>
        </p:cxnSp>
        <p:cxnSp>
          <p:nvCxnSpPr>
            <p:cNvPr id="281" name="Google Shape;467;p40"/>
            <p:cNvCxnSpPr/>
            <p:nvPr/>
          </p:nvCxnSpPr>
          <p:spPr>
            <a:xfrm>
              <a:off x="1414800" y="2862000"/>
              <a:ext cx="360" cy="135360"/>
            </a:xfrm>
            <a:prstGeom prst="straightConnector1">
              <a:avLst/>
            </a:prstGeom>
            <a:ln w="12700">
              <a:solidFill>
                <a:srgbClr val="ffffff"/>
              </a:solidFill>
              <a:round/>
            </a:ln>
          </p:spPr>
        </p:cxnSp>
        <p:cxnSp>
          <p:nvCxnSpPr>
            <p:cNvPr id="282" name="Google Shape;468;p40"/>
            <p:cNvCxnSpPr/>
            <p:nvPr/>
          </p:nvCxnSpPr>
          <p:spPr>
            <a:xfrm>
              <a:off x="1490760" y="2862000"/>
              <a:ext cx="360" cy="135360"/>
            </a:xfrm>
            <a:prstGeom prst="straightConnector1">
              <a:avLst/>
            </a:prstGeom>
            <a:ln w="12700">
              <a:solidFill>
                <a:srgbClr val="ffffff"/>
              </a:solidFill>
              <a:round/>
            </a:ln>
          </p:spPr>
        </p:cxnSp>
        <p:cxnSp>
          <p:nvCxnSpPr>
            <p:cNvPr id="283" name="Google Shape;469;p40"/>
            <p:cNvCxnSpPr/>
            <p:nvPr/>
          </p:nvCxnSpPr>
          <p:spPr>
            <a:xfrm>
              <a:off x="1566720" y="2862000"/>
              <a:ext cx="360" cy="135360"/>
            </a:xfrm>
            <a:prstGeom prst="straightConnector1">
              <a:avLst/>
            </a:prstGeom>
            <a:ln w="12700">
              <a:solidFill>
                <a:srgbClr val="ffffff"/>
              </a:solidFill>
              <a:round/>
            </a:ln>
          </p:spPr>
        </p:cxnSp>
        <p:cxnSp>
          <p:nvCxnSpPr>
            <p:cNvPr id="284" name="Google Shape;470;p40"/>
            <p:cNvCxnSpPr/>
            <p:nvPr/>
          </p:nvCxnSpPr>
          <p:spPr>
            <a:xfrm>
              <a:off x="1642680" y="2862000"/>
              <a:ext cx="360" cy="135360"/>
            </a:xfrm>
            <a:prstGeom prst="straightConnector1">
              <a:avLst/>
            </a:prstGeom>
            <a:ln w="12700">
              <a:solidFill>
                <a:srgbClr val="ffffff"/>
              </a:solidFill>
              <a:round/>
            </a:ln>
          </p:spPr>
        </p:cxnSp>
        <p:cxnSp>
          <p:nvCxnSpPr>
            <p:cNvPr id="285" name="Google Shape;471;p40"/>
            <p:cNvCxnSpPr/>
            <p:nvPr/>
          </p:nvCxnSpPr>
          <p:spPr>
            <a:xfrm>
              <a:off x="1718640" y="2862000"/>
              <a:ext cx="360" cy="135360"/>
            </a:xfrm>
            <a:prstGeom prst="straightConnector1">
              <a:avLst/>
            </a:prstGeom>
            <a:ln w="12700">
              <a:solidFill>
                <a:srgbClr val="ffffff"/>
              </a:solidFill>
              <a:round/>
            </a:ln>
          </p:spPr>
        </p:cxnSp>
        <p:cxnSp>
          <p:nvCxnSpPr>
            <p:cNvPr id="286" name="Google Shape;472;p40"/>
            <p:cNvCxnSpPr/>
            <p:nvPr/>
          </p:nvCxnSpPr>
          <p:spPr>
            <a:xfrm>
              <a:off x="1794240" y="2862000"/>
              <a:ext cx="360" cy="135360"/>
            </a:xfrm>
            <a:prstGeom prst="straightConnector1">
              <a:avLst/>
            </a:prstGeom>
            <a:ln w="12700">
              <a:solidFill>
                <a:srgbClr val="ffffff"/>
              </a:solidFill>
              <a:round/>
            </a:ln>
          </p:spPr>
        </p:cxnSp>
        <p:cxnSp>
          <p:nvCxnSpPr>
            <p:cNvPr id="287" name="Google Shape;473;p40"/>
            <p:cNvCxnSpPr/>
            <p:nvPr/>
          </p:nvCxnSpPr>
          <p:spPr>
            <a:xfrm>
              <a:off x="1870200" y="2862000"/>
              <a:ext cx="360" cy="135360"/>
            </a:xfrm>
            <a:prstGeom prst="straightConnector1">
              <a:avLst/>
            </a:prstGeom>
            <a:ln w="12700">
              <a:solidFill>
                <a:srgbClr val="ffffff"/>
              </a:solidFill>
              <a:round/>
            </a:ln>
          </p:spPr>
        </p:cxnSp>
        <p:cxnSp>
          <p:nvCxnSpPr>
            <p:cNvPr id="288" name="Google Shape;474;p40"/>
            <p:cNvCxnSpPr/>
            <p:nvPr/>
          </p:nvCxnSpPr>
          <p:spPr>
            <a:xfrm>
              <a:off x="1946160" y="2862000"/>
              <a:ext cx="360" cy="135360"/>
            </a:xfrm>
            <a:prstGeom prst="straightConnector1">
              <a:avLst/>
            </a:prstGeom>
            <a:ln w="12700">
              <a:solidFill>
                <a:srgbClr val="ffffff"/>
              </a:solidFill>
              <a:round/>
            </a:ln>
          </p:spPr>
        </p:cxnSp>
        <p:cxnSp>
          <p:nvCxnSpPr>
            <p:cNvPr id="289" name="Google Shape;475;p40"/>
            <p:cNvCxnSpPr/>
            <p:nvPr/>
          </p:nvCxnSpPr>
          <p:spPr>
            <a:xfrm>
              <a:off x="2022120" y="2862000"/>
              <a:ext cx="360" cy="135360"/>
            </a:xfrm>
            <a:prstGeom prst="straightConnector1">
              <a:avLst/>
            </a:prstGeom>
            <a:ln w="12700">
              <a:solidFill>
                <a:srgbClr val="ffffff"/>
              </a:solidFill>
              <a:round/>
            </a:ln>
          </p:spPr>
        </p:cxnSp>
        <p:cxnSp>
          <p:nvCxnSpPr>
            <p:cNvPr id="290" name="Google Shape;476;p40"/>
            <p:cNvCxnSpPr/>
            <p:nvPr/>
          </p:nvCxnSpPr>
          <p:spPr>
            <a:xfrm>
              <a:off x="2098080" y="2862000"/>
              <a:ext cx="360" cy="135360"/>
            </a:xfrm>
            <a:prstGeom prst="straightConnector1">
              <a:avLst/>
            </a:prstGeom>
            <a:ln w="12700">
              <a:solidFill>
                <a:srgbClr val="ffffff"/>
              </a:solidFill>
              <a:round/>
            </a:ln>
          </p:spPr>
        </p:cxnSp>
        <p:cxnSp>
          <p:nvCxnSpPr>
            <p:cNvPr id="291" name="Google Shape;477;p40"/>
            <p:cNvCxnSpPr/>
            <p:nvPr/>
          </p:nvCxnSpPr>
          <p:spPr>
            <a:xfrm>
              <a:off x="2174040" y="2862000"/>
              <a:ext cx="360" cy="135360"/>
            </a:xfrm>
            <a:prstGeom prst="straightConnector1">
              <a:avLst/>
            </a:prstGeom>
            <a:ln w="12700">
              <a:solidFill>
                <a:srgbClr val="ffffff"/>
              </a:solidFill>
              <a:round/>
            </a:ln>
          </p:spPr>
        </p:cxnSp>
        <p:cxnSp>
          <p:nvCxnSpPr>
            <p:cNvPr id="292" name="Google Shape;478;p40"/>
            <p:cNvCxnSpPr/>
            <p:nvPr/>
          </p:nvCxnSpPr>
          <p:spPr>
            <a:xfrm>
              <a:off x="2250000" y="2862000"/>
              <a:ext cx="360" cy="135360"/>
            </a:xfrm>
            <a:prstGeom prst="straightConnector1">
              <a:avLst/>
            </a:prstGeom>
            <a:ln w="12700">
              <a:solidFill>
                <a:srgbClr val="ffffff"/>
              </a:solidFill>
              <a:round/>
            </a:ln>
          </p:spPr>
        </p:cxnSp>
        <p:cxnSp>
          <p:nvCxnSpPr>
            <p:cNvPr id="293" name="Google Shape;479;p40"/>
            <p:cNvCxnSpPr/>
            <p:nvPr/>
          </p:nvCxnSpPr>
          <p:spPr>
            <a:xfrm>
              <a:off x="2325960" y="2862000"/>
              <a:ext cx="360" cy="135360"/>
            </a:xfrm>
            <a:prstGeom prst="straightConnector1">
              <a:avLst/>
            </a:prstGeom>
            <a:ln w="12700">
              <a:solidFill>
                <a:srgbClr val="ffffff"/>
              </a:solidFill>
              <a:round/>
            </a:ln>
          </p:spPr>
        </p:cxnSp>
        <p:cxnSp>
          <p:nvCxnSpPr>
            <p:cNvPr id="294" name="Google Shape;480;p40"/>
            <p:cNvCxnSpPr/>
            <p:nvPr/>
          </p:nvCxnSpPr>
          <p:spPr>
            <a:xfrm>
              <a:off x="2401920" y="2862000"/>
              <a:ext cx="360" cy="135360"/>
            </a:xfrm>
            <a:prstGeom prst="straightConnector1">
              <a:avLst/>
            </a:prstGeom>
            <a:ln w="12700">
              <a:solidFill>
                <a:srgbClr val="ffffff"/>
              </a:solidFill>
              <a:round/>
            </a:ln>
          </p:spPr>
        </p:cxnSp>
        <p:cxnSp>
          <p:nvCxnSpPr>
            <p:cNvPr id="295" name="Google Shape;481;p40"/>
            <p:cNvCxnSpPr/>
            <p:nvPr/>
          </p:nvCxnSpPr>
          <p:spPr>
            <a:xfrm>
              <a:off x="2477880" y="2862000"/>
              <a:ext cx="360" cy="135360"/>
            </a:xfrm>
            <a:prstGeom prst="straightConnector1">
              <a:avLst/>
            </a:prstGeom>
            <a:ln w="12700">
              <a:solidFill>
                <a:srgbClr val="ffffff"/>
              </a:solidFill>
              <a:round/>
            </a:ln>
          </p:spPr>
        </p:cxnSp>
        <p:cxnSp>
          <p:nvCxnSpPr>
            <p:cNvPr id="296" name="Google Shape;482;p40"/>
            <p:cNvCxnSpPr/>
            <p:nvPr/>
          </p:nvCxnSpPr>
          <p:spPr>
            <a:xfrm>
              <a:off x="2553840" y="2862000"/>
              <a:ext cx="360" cy="135360"/>
            </a:xfrm>
            <a:prstGeom prst="straightConnector1">
              <a:avLst/>
            </a:prstGeom>
            <a:ln w="12700">
              <a:solidFill>
                <a:srgbClr val="ffffff"/>
              </a:solidFill>
              <a:round/>
            </a:ln>
          </p:spPr>
        </p:cxnSp>
        <p:cxnSp>
          <p:nvCxnSpPr>
            <p:cNvPr id="297" name="Google Shape;483;p40"/>
            <p:cNvCxnSpPr/>
            <p:nvPr/>
          </p:nvCxnSpPr>
          <p:spPr>
            <a:xfrm>
              <a:off x="2629800" y="2862000"/>
              <a:ext cx="360" cy="135360"/>
            </a:xfrm>
            <a:prstGeom prst="straightConnector1">
              <a:avLst/>
            </a:prstGeom>
            <a:ln w="12700">
              <a:solidFill>
                <a:srgbClr val="ffffff"/>
              </a:solidFill>
              <a:round/>
            </a:ln>
          </p:spPr>
        </p:cxnSp>
        <p:cxnSp>
          <p:nvCxnSpPr>
            <p:cNvPr id="298" name="Google Shape;484;p40"/>
            <p:cNvCxnSpPr/>
            <p:nvPr/>
          </p:nvCxnSpPr>
          <p:spPr>
            <a:xfrm>
              <a:off x="2705760" y="2862000"/>
              <a:ext cx="360" cy="135360"/>
            </a:xfrm>
            <a:prstGeom prst="straightConnector1">
              <a:avLst/>
            </a:prstGeom>
            <a:ln w="12700">
              <a:solidFill>
                <a:srgbClr val="ffffff"/>
              </a:solidFill>
              <a:round/>
            </a:ln>
          </p:spPr>
        </p:cxnSp>
        <p:cxnSp>
          <p:nvCxnSpPr>
            <p:cNvPr id="299" name="Google Shape;485;p40"/>
            <p:cNvCxnSpPr/>
            <p:nvPr/>
          </p:nvCxnSpPr>
          <p:spPr>
            <a:xfrm>
              <a:off x="2781720" y="2862000"/>
              <a:ext cx="360" cy="135360"/>
            </a:xfrm>
            <a:prstGeom prst="straightConnector1">
              <a:avLst/>
            </a:prstGeom>
            <a:ln w="12700">
              <a:solidFill>
                <a:srgbClr val="ffffff"/>
              </a:solidFill>
              <a:round/>
            </a:ln>
          </p:spPr>
        </p:cxnSp>
        <p:cxnSp>
          <p:nvCxnSpPr>
            <p:cNvPr id="300" name="Google Shape;486;p40"/>
            <p:cNvCxnSpPr/>
            <p:nvPr/>
          </p:nvCxnSpPr>
          <p:spPr>
            <a:xfrm>
              <a:off x="2857680" y="2862000"/>
              <a:ext cx="360" cy="135360"/>
            </a:xfrm>
            <a:prstGeom prst="straightConnector1">
              <a:avLst/>
            </a:prstGeom>
            <a:ln w="12700">
              <a:solidFill>
                <a:srgbClr val="ffffff"/>
              </a:solidFill>
              <a:round/>
            </a:ln>
          </p:spPr>
        </p:cxnSp>
        <p:cxnSp>
          <p:nvCxnSpPr>
            <p:cNvPr id="301" name="Google Shape;487;p40"/>
            <p:cNvCxnSpPr/>
            <p:nvPr/>
          </p:nvCxnSpPr>
          <p:spPr>
            <a:xfrm>
              <a:off x="2933640" y="2862000"/>
              <a:ext cx="360" cy="135360"/>
            </a:xfrm>
            <a:prstGeom prst="straightConnector1">
              <a:avLst/>
            </a:prstGeom>
            <a:ln w="12700">
              <a:solidFill>
                <a:srgbClr val="ffffff"/>
              </a:solidFill>
              <a:round/>
            </a:ln>
          </p:spPr>
        </p:cxnSp>
        <p:cxnSp>
          <p:nvCxnSpPr>
            <p:cNvPr id="302" name="Google Shape;488;p40"/>
            <p:cNvCxnSpPr/>
            <p:nvPr/>
          </p:nvCxnSpPr>
          <p:spPr>
            <a:xfrm>
              <a:off x="3009600" y="2862000"/>
              <a:ext cx="360" cy="135360"/>
            </a:xfrm>
            <a:prstGeom prst="straightConnector1">
              <a:avLst/>
            </a:prstGeom>
            <a:ln w="12700">
              <a:solidFill>
                <a:srgbClr val="ffffff"/>
              </a:solidFill>
              <a:round/>
            </a:ln>
          </p:spPr>
        </p:cxnSp>
        <p:cxnSp>
          <p:nvCxnSpPr>
            <p:cNvPr id="303" name="Google Shape;489;p40"/>
            <p:cNvCxnSpPr/>
            <p:nvPr/>
          </p:nvCxnSpPr>
          <p:spPr>
            <a:xfrm>
              <a:off x="3085200" y="2862000"/>
              <a:ext cx="360" cy="135360"/>
            </a:xfrm>
            <a:prstGeom prst="straightConnector1">
              <a:avLst/>
            </a:prstGeom>
            <a:ln w="12700">
              <a:solidFill>
                <a:srgbClr val="ffffff"/>
              </a:solidFill>
              <a:round/>
            </a:ln>
          </p:spPr>
        </p:cxnSp>
        <p:cxnSp>
          <p:nvCxnSpPr>
            <p:cNvPr id="304" name="Google Shape;490;p40"/>
            <p:cNvCxnSpPr/>
            <p:nvPr/>
          </p:nvCxnSpPr>
          <p:spPr>
            <a:xfrm>
              <a:off x="3161160" y="2862000"/>
              <a:ext cx="360" cy="135360"/>
            </a:xfrm>
            <a:prstGeom prst="straightConnector1">
              <a:avLst/>
            </a:prstGeom>
            <a:ln w="12700">
              <a:solidFill>
                <a:srgbClr val="ffffff"/>
              </a:solidFill>
              <a:round/>
            </a:ln>
          </p:spPr>
        </p:cxnSp>
        <p:cxnSp>
          <p:nvCxnSpPr>
            <p:cNvPr id="305" name="Google Shape;491;p40"/>
            <p:cNvCxnSpPr/>
            <p:nvPr/>
          </p:nvCxnSpPr>
          <p:spPr>
            <a:xfrm>
              <a:off x="3237120" y="2862000"/>
              <a:ext cx="360" cy="135360"/>
            </a:xfrm>
            <a:prstGeom prst="straightConnector1">
              <a:avLst/>
            </a:prstGeom>
            <a:ln w="12700">
              <a:solidFill>
                <a:srgbClr val="ffffff"/>
              </a:solidFill>
              <a:round/>
            </a:ln>
          </p:spPr>
        </p:cxnSp>
        <p:cxnSp>
          <p:nvCxnSpPr>
            <p:cNvPr id="306" name="Google Shape;492;p40"/>
            <p:cNvCxnSpPr/>
            <p:nvPr/>
          </p:nvCxnSpPr>
          <p:spPr>
            <a:xfrm>
              <a:off x="3313080" y="2862000"/>
              <a:ext cx="360" cy="135360"/>
            </a:xfrm>
            <a:prstGeom prst="straightConnector1">
              <a:avLst/>
            </a:prstGeom>
            <a:ln w="12700">
              <a:solidFill>
                <a:srgbClr val="ffffff"/>
              </a:solidFill>
              <a:round/>
            </a:ln>
          </p:spPr>
        </p:cxnSp>
        <p:cxnSp>
          <p:nvCxnSpPr>
            <p:cNvPr id="307" name="Google Shape;493;p40"/>
            <p:cNvCxnSpPr/>
            <p:nvPr/>
          </p:nvCxnSpPr>
          <p:spPr>
            <a:xfrm>
              <a:off x="3389040" y="2862000"/>
              <a:ext cx="360" cy="135360"/>
            </a:xfrm>
            <a:prstGeom prst="straightConnector1">
              <a:avLst/>
            </a:prstGeom>
            <a:ln w="12700">
              <a:solidFill>
                <a:srgbClr val="ffffff"/>
              </a:solidFill>
              <a:round/>
            </a:ln>
          </p:spPr>
        </p:cxnSp>
        <p:cxnSp>
          <p:nvCxnSpPr>
            <p:cNvPr id="308" name="Google Shape;494;p40"/>
            <p:cNvCxnSpPr/>
            <p:nvPr/>
          </p:nvCxnSpPr>
          <p:spPr>
            <a:xfrm>
              <a:off x="3465000" y="2862000"/>
              <a:ext cx="360" cy="135360"/>
            </a:xfrm>
            <a:prstGeom prst="straightConnector1">
              <a:avLst/>
            </a:prstGeom>
            <a:ln w="12700">
              <a:solidFill>
                <a:srgbClr val="ffffff"/>
              </a:solidFill>
              <a:round/>
            </a:ln>
          </p:spPr>
        </p:cxnSp>
        <p:cxnSp>
          <p:nvCxnSpPr>
            <p:cNvPr id="309" name="Google Shape;495;p40"/>
            <p:cNvCxnSpPr/>
            <p:nvPr/>
          </p:nvCxnSpPr>
          <p:spPr>
            <a:xfrm>
              <a:off x="3540960" y="2862000"/>
              <a:ext cx="360" cy="135360"/>
            </a:xfrm>
            <a:prstGeom prst="straightConnector1">
              <a:avLst/>
            </a:prstGeom>
            <a:ln w="12700">
              <a:solidFill>
                <a:srgbClr val="ffffff"/>
              </a:solidFill>
              <a:round/>
            </a:ln>
          </p:spPr>
        </p:cxnSp>
        <p:cxnSp>
          <p:nvCxnSpPr>
            <p:cNvPr id="310" name="Google Shape;496;p40"/>
            <p:cNvCxnSpPr/>
            <p:nvPr/>
          </p:nvCxnSpPr>
          <p:spPr>
            <a:xfrm>
              <a:off x="3616920" y="2862000"/>
              <a:ext cx="360" cy="135360"/>
            </a:xfrm>
            <a:prstGeom prst="straightConnector1">
              <a:avLst/>
            </a:prstGeom>
            <a:ln w="12700">
              <a:solidFill>
                <a:srgbClr val="ffffff"/>
              </a:solidFill>
              <a:round/>
            </a:ln>
          </p:spPr>
        </p:cxnSp>
        <p:cxnSp>
          <p:nvCxnSpPr>
            <p:cNvPr id="311" name="Google Shape;497;p40"/>
            <p:cNvCxnSpPr/>
            <p:nvPr/>
          </p:nvCxnSpPr>
          <p:spPr>
            <a:xfrm>
              <a:off x="3692880" y="2862000"/>
              <a:ext cx="360" cy="135360"/>
            </a:xfrm>
            <a:prstGeom prst="straightConnector1">
              <a:avLst/>
            </a:prstGeom>
            <a:ln w="12700">
              <a:solidFill>
                <a:srgbClr val="ffffff"/>
              </a:solidFill>
              <a:round/>
            </a:ln>
          </p:spPr>
        </p:cxnSp>
        <p:cxnSp>
          <p:nvCxnSpPr>
            <p:cNvPr id="312" name="Google Shape;498;p40"/>
            <p:cNvCxnSpPr/>
            <p:nvPr/>
          </p:nvCxnSpPr>
          <p:spPr>
            <a:xfrm>
              <a:off x="3768840" y="2862000"/>
              <a:ext cx="360" cy="135360"/>
            </a:xfrm>
            <a:prstGeom prst="straightConnector1">
              <a:avLst/>
            </a:prstGeom>
            <a:ln w="12700">
              <a:solidFill>
                <a:srgbClr val="ffffff"/>
              </a:solidFill>
              <a:round/>
            </a:ln>
          </p:spPr>
        </p:cxnSp>
        <p:cxnSp>
          <p:nvCxnSpPr>
            <p:cNvPr id="313" name="Google Shape;499;p40"/>
            <p:cNvCxnSpPr/>
            <p:nvPr/>
          </p:nvCxnSpPr>
          <p:spPr>
            <a:xfrm>
              <a:off x="3844800" y="2862000"/>
              <a:ext cx="360" cy="135360"/>
            </a:xfrm>
            <a:prstGeom prst="straightConnector1">
              <a:avLst/>
            </a:prstGeom>
            <a:ln w="12700">
              <a:solidFill>
                <a:srgbClr val="ffffff"/>
              </a:solidFill>
              <a:round/>
            </a:ln>
          </p:spPr>
        </p:cxnSp>
        <p:cxnSp>
          <p:nvCxnSpPr>
            <p:cNvPr id="314" name="Google Shape;500;p40"/>
            <p:cNvCxnSpPr/>
            <p:nvPr/>
          </p:nvCxnSpPr>
          <p:spPr>
            <a:xfrm>
              <a:off x="3920760" y="2862000"/>
              <a:ext cx="360" cy="135360"/>
            </a:xfrm>
            <a:prstGeom prst="straightConnector1">
              <a:avLst/>
            </a:prstGeom>
            <a:ln w="12700">
              <a:solidFill>
                <a:srgbClr val="ffffff"/>
              </a:solidFill>
              <a:round/>
            </a:ln>
          </p:spPr>
        </p:cxnSp>
        <p:cxnSp>
          <p:nvCxnSpPr>
            <p:cNvPr id="315" name="Google Shape;501;p40"/>
            <p:cNvCxnSpPr/>
            <p:nvPr/>
          </p:nvCxnSpPr>
          <p:spPr>
            <a:xfrm>
              <a:off x="3996720" y="2862000"/>
              <a:ext cx="360" cy="135360"/>
            </a:xfrm>
            <a:prstGeom prst="straightConnector1">
              <a:avLst/>
            </a:prstGeom>
            <a:ln w="12700">
              <a:solidFill>
                <a:srgbClr val="ffffff"/>
              </a:solidFill>
              <a:round/>
            </a:ln>
          </p:spPr>
        </p:cxnSp>
        <p:cxnSp>
          <p:nvCxnSpPr>
            <p:cNvPr id="316" name="Google Shape;502;p40"/>
            <p:cNvCxnSpPr/>
            <p:nvPr/>
          </p:nvCxnSpPr>
          <p:spPr>
            <a:xfrm>
              <a:off x="4072680" y="2862000"/>
              <a:ext cx="360" cy="135360"/>
            </a:xfrm>
            <a:prstGeom prst="straightConnector1">
              <a:avLst/>
            </a:prstGeom>
            <a:ln w="12700">
              <a:solidFill>
                <a:srgbClr val="ffffff"/>
              </a:solidFill>
              <a:round/>
            </a:ln>
          </p:spPr>
        </p:cxnSp>
        <p:cxnSp>
          <p:nvCxnSpPr>
            <p:cNvPr id="317" name="Google Shape;503;p40"/>
            <p:cNvCxnSpPr/>
            <p:nvPr/>
          </p:nvCxnSpPr>
          <p:spPr>
            <a:xfrm>
              <a:off x="4148640" y="2862000"/>
              <a:ext cx="360" cy="135360"/>
            </a:xfrm>
            <a:prstGeom prst="straightConnector1">
              <a:avLst/>
            </a:prstGeom>
            <a:ln w="12700">
              <a:solidFill>
                <a:srgbClr val="ffffff"/>
              </a:solidFill>
              <a:round/>
            </a:ln>
          </p:spPr>
        </p:cxnSp>
        <p:cxnSp>
          <p:nvCxnSpPr>
            <p:cNvPr id="318" name="Google Shape;504;p40"/>
            <p:cNvCxnSpPr/>
            <p:nvPr/>
          </p:nvCxnSpPr>
          <p:spPr>
            <a:xfrm>
              <a:off x="4224600" y="2862000"/>
              <a:ext cx="360" cy="135360"/>
            </a:xfrm>
            <a:prstGeom prst="straightConnector1">
              <a:avLst/>
            </a:prstGeom>
            <a:ln w="12700">
              <a:solidFill>
                <a:srgbClr val="ffffff"/>
              </a:solidFill>
              <a:round/>
            </a:ln>
          </p:spPr>
        </p:cxnSp>
        <p:cxnSp>
          <p:nvCxnSpPr>
            <p:cNvPr id="319" name="Google Shape;505;p40"/>
            <p:cNvCxnSpPr/>
            <p:nvPr/>
          </p:nvCxnSpPr>
          <p:spPr>
            <a:xfrm>
              <a:off x="4300200" y="2862000"/>
              <a:ext cx="360" cy="135360"/>
            </a:xfrm>
            <a:prstGeom prst="straightConnector1">
              <a:avLst/>
            </a:prstGeom>
            <a:ln w="12700">
              <a:solidFill>
                <a:srgbClr val="ffffff"/>
              </a:solidFill>
              <a:round/>
            </a:ln>
          </p:spPr>
        </p:cxnSp>
        <p:cxnSp>
          <p:nvCxnSpPr>
            <p:cNvPr id="320" name="Google Shape;506;p40"/>
            <p:cNvCxnSpPr/>
            <p:nvPr/>
          </p:nvCxnSpPr>
          <p:spPr>
            <a:xfrm>
              <a:off x="4376160" y="2862000"/>
              <a:ext cx="360" cy="135360"/>
            </a:xfrm>
            <a:prstGeom prst="straightConnector1">
              <a:avLst/>
            </a:prstGeom>
            <a:ln w="12700">
              <a:solidFill>
                <a:srgbClr val="ffffff"/>
              </a:solidFill>
              <a:round/>
            </a:ln>
          </p:spPr>
        </p:cxnSp>
        <p:cxnSp>
          <p:nvCxnSpPr>
            <p:cNvPr id="321" name="Google Shape;507;p40"/>
            <p:cNvCxnSpPr/>
            <p:nvPr/>
          </p:nvCxnSpPr>
          <p:spPr>
            <a:xfrm>
              <a:off x="4452120" y="2862000"/>
              <a:ext cx="360" cy="135360"/>
            </a:xfrm>
            <a:prstGeom prst="straightConnector1">
              <a:avLst/>
            </a:prstGeom>
            <a:ln w="12700">
              <a:solidFill>
                <a:srgbClr val="ffffff"/>
              </a:solidFill>
              <a:round/>
            </a:ln>
          </p:spPr>
        </p:cxnSp>
        <p:cxnSp>
          <p:nvCxnSpPr>
            <p:cNvPr id="322" name="Google Shape;508;p40"/>
            <p:cNvCxnSpPr/>
            <p:nvPr/>
          </p:nvCxnSpPr>
          <p:spPr>
            <a:xfrm>
              <a:off x="4528080" y="2862000"/>
              <a:ext cx="360" cy="135360"/>
            </a:xfrm>
            <a:prstGeom prst="straightConnector1">
              <a:avLst/>
            </a:prstGeom>
            <a:ln w="12700">
              <a:solidFill>
                <a:srgbClr val="ffffff"/>
              </a:solidFill>
              <a:round/>
            </a:ln>
          </p:spPr>
        </p:cxnSp>
        <p:cxnSp>
          <p:nvCxnSpPr>
            <p:cNvPr id="323" name="Google Shape;509;p40"/>
            <p:cNvCxnSpPr/>
            <p:nvPr/>
          </p:nvCxnSpPr>
          <p:spPr>
            <a:xfrm>
              <a:off x="4604040" y="2862000"/>
              <a:ext cx="360" cy="135360"/>
            </a:xfrm>
            <a:prstGeom prst="straightConnector1">
              <a:avLst/>
            </a:prstGeom>
            <a:ln w="12700">
              <a:solidFill>
                <a:srgbClr val="ffffff"/>
              </a:solidFill>
              <a:round/>
            </a:ln>
          </p:spPr>
        </p:cxnSp>
        <p:cxnSp>
          <p:nvCxnSpPr>
            <p:cNvPr id="324" name="Google Shape;510;p40"/>
            <p:cNvCxnSpPr/>
            <p:nvPr/>
          </p:nvCxnSpPr>
          <p:spPr>
            <a:xfrm>
              <a:off x="4680000" y="2862000"/>
              <a:ext cx="360" cy="135360"/>
            </a:xfrm>
            <a:prstGeom prst="straightConnector1">
              <a:avLst/>
            </a:prstGeom>
            <a:ln w="12700">
              <a:solidFill>
                <a:srgbClr val="ffffff"/>
              </a:solidFill>
              <a:round/>
            </a:ln>
          </p:spPr>
        </p:cxnSp>
        <p:cxnSp>
          <p:nvCxnSpPr>
            <p:cNvPr id="325" name="Google Shape;511;p40"/>
            <p:cNvCxnSpPr/>
            <p:nvPr/>
          </p:nvCxnSpPr>
          <p:spPr>
            <a:xfrm>
              <a:off x="4755960" y="2862000"/>
              <a:ext cx="360" cy="135360"/>
            </a:xfrm>
            <a:prstGeom prst="straightConnector1">
              <a:avLst/>
            </a:prstGeom>
            <a:ln w="12700">
              <a:solidFill>
                <a:srgbClr val="ffffff"/>
              </a:solidFill>
              <a:round/>
            </a:ln>
          </p:spPr>
        </p:cxnSp>
        <p:cxnSp>
          <p:nvCxnSpPr>
            <p:cNvPr id="326" name="Google Shape;512;p40"/>
            <p:cNvCxnSpPr/>
            <p:nvPr/>
          </p:nvCxnSpPr>
          <p:spPr>
            <a:xfrm>
              <a:off x="4831920" y="2862000"/>
              <a:ext cx="360" cy="135360"/>
            </a:xfrm>
            <a:prstGeom prst="straightConnector1">
              <a:avLst/>
            </a:prstGeom>
            <a:ln w="12700">
              <a:solidFill>
                <a:srgbClr val="ffffff"/>
              </a:solidFill>
              <a:round/>
            </a:ln>
          </p:spPr>
        </p:cxnSp>
        <p:cxnSp>
          <p:nvCxnSpPr>
            <p:cNvPr id="327" name="Google Shape;513;p40"/>
            <p:cNvCxnSpPr/>
            <p:nvPr/>
          </p:nvCxnSpPr>
          <p:spPr>
            <a:xfrm>
              <a:off x="4907880" y="2862000"/>
              <a:ext cx="360" cy="135360"/>
            </a:xfrm>
            <a:prstGeom prst="straightConnector1">
              <a:avLst/>
            </a:prstGeom>
            <a:ln w="12700">
              <a:solidFill>
                <a:srgbClr val="ffffff"/>
              </a:solidFill>
              <a:round/>
            </a:ln>
          </p:spPr>
        </p:cxnSp>
        <p:cxnSp>
          <p:nvCxnSpPr>
            <p:cNvPr id="328" name="Google Shape;514;p40"/>
            <p:cNvCxnSpPr/>
            <p:nvPr/>
          </p:nvCxnSpPr>
          <p:spPr>
            <a:xfrm>
              <a:off x="4983840" y="2862000"/>
              <a:ext cx="360" cy="135360"/>
            </a:xfrm>
            <a:prstGeom prst="straightConnector1">
              <a:avLst/>
            </a:prstGeom>
            <a:ln w="12700">
              <a:solidFill>
                <a:srgbClr val="ffffff"/>
              </a:solidFill>
              <a:round/>
            </a:ln>
          </p:spPr>
        </p:cxnSp>
        <p:cxnSp>
          <p:nvCxnSpPr>
            <p:cNvPr id="329" name="Google Shape;515;p40"/>
            <p:cNvCxnSpPr/>
            <p:nvPr/>
          </p:nvCxnSpPr>
          <p:spPr>
            <a:xfrm>
              <a:off x="5059800" y="2862000"/>
              <a:ext cx="360" cy="135360"/>
            </a:xfrm>
            <a:prstGeom prst="straightConnector1">
              <a:avLst/>
            </a:prstGeom>
            <a:ln w="12700">
              <a:solidFill>
                <a:srgbClr val="ffffff"/>
              </a:solidFill>
              <a:round/>
            </a:ln>
          </p:spPr>
        </p:cxnSp>
        <p:cxnSp>
          <p:nvCxnSpPr>
            <p:cNvPr id="330" name="Google Shape;516;p40"/>
            <p:cNvCxnSpPr/>
            <p:nvPr/>
          </p:nvCxnSpPr>
          <p:spPr>
            <a:xfrm>
              <a:off x="5135760" y="2862000"/>
              <a:ext cx="360" cy="135360"/>
            </a:xfrm>
            <a:prstGeom prst="straightConnector1">
              <a:avLst/>
            </a:prstGeom>
            <a:ln w="12700">
              <a:solidFill>
                <a:srgbClr val="ffffff"/>
              </a:solidFill>
              <a:round/>
            </a:ln>
          </p:spPr>
        </p:cxnSp>
        <p:cxnSp>
          <p:nvCxnSpPr>
            <p:cNvPr id="331" name="Google Shape;517;p40"/>
            <p:cNvCxnSpPr/>
            <p:nvPr/>
          </p:nvCxnSpPr>
          <p:spPr>
            <a:xfrm>
              <a:off x="5211720" y="2862000"/>
              <a:ext cx="360" cy="135360"/>
            </a:xfrm>
            <a:prstGeom prst="straightConnector1">
              <a:avLst/>
            </a:prstGeom>
            <a:ln w="12700">
              <a:solidFill>
                <a:srgbClr val="ffffff"/>
              </a:solidFill>
              <a:round/>
            </a:ln>
          </p:spPr>
        </p:cxnSp>
        <p:cxnSp>
          <p:nvCxnSpPr>
            <p:cNvPr id="332" name="Google Shape;518;p40"/>
            <p:cNvCxnSpPr/>
            <p:nvPr/>
          </p:nvCxnSpPr>
          <p:spPr>
            <a:xfrm>
              <a:off x="5287680" y="2862000"/>
              <a:ext cx="360" cy="135360"/>
            </a:xfrm>
            <a:prstGeom prst="straightConnector1">
              <a:avLst/>
            </a:prstGeom>
            <a:ln w="12700">
              <a:solidFill>
                <a:srgbClr val="ffffff"/>
              </a:solidFill>
              <a:round/>
            </a:ln>
          </p:spPr>
        </p:cxnSp>
        <p:cxnSp>
          <p:nvCxnSpPr>
            <p:cNvPr id="333" name="Google Shape;519;p40"/>
            <p:cNvCxnSpPr/>
            <p:nvPr/>
          </p:nvCxnSpPr>
          <p:spPr>
            <a:xfrm>
              <a:off x="5363640" y="2862000"/>
              <a:ext cx="360" cy="135360"/>
            </a:xfrm>
            <a:prstGeom prst="straightConnector1">
              <a:avLst/>
            </a:prstGeom>
            <a:ln w="12700">
              <a:solidFill>
                <a:srgbClr val="ffffff"/>
              </a:solidFill>
              <a:round/>
            </a:ln>
          </p:spPr>
        </p:cxnSp>
        <p:cxnSp>
          <p:nvCxnSpPr>
            <p:cNvPr id="334" name="Google Shape;520;p40"/>
            <p:cNvCxnSpPr/>
            <p:nvPr/>
          </p:nvCxnSpPr>
          <p:spPr>
            <a:xfrm>
              <a:off x="5439600" y="2862000"/>
              <a:ext cx="360" cy="135360"/>
            </a:xfrm>
            <a:prstGeom prst="straightConnector1">
              <a:avLst/>
            </a:prstGeom>
            <a:ln w="12700">
              <a:solidFill>
                <a:srgbClr val="ffffff"/>
              </a:solidFill>
              <a:round/>
            </a:ln>
          </p:spPr>
        </p:cxnSp>
        <p:cxnSp>
          <p:nvCxnSpPr>
            <p:cNvPr id="335" name="Google Shape;521;p40"/>
            <p:cNvCxnSpPr/>
            <p:nvPr/>
          </p:nvCxnSpPr>
          <p:spPr>
            <a:xfrm>
              <a:off x="5515560" y="2862000"/>
              <a:ext cx="360" cy="135360"/>
            </a:xfrm>
            <a:prstGeom prst="straightConnector1">
              <a:avLst/>
            </a:prstGeom>
            <a:ln w="12700">
              <a:solidFill>
                <a:srgbClr val="ffffff"/>
              </a:solidFill>
              <a:round/>
            </a:ln>
          </p:spPr>
        </p:cxnSp>
        <p:cxnSp>
          <p:nvCxnSpPr>
            <p:cNvPr id="336" name="Google Shape;522;p40"/>
            <p:cNvCxnSpPr/>
            <p:nvPr/>
          </p:nvCxnSpPr>
          <p:spPr>
            <a:xfrm>
              <a:off x="5591160" y="2862000"/>
              <a:ext cx="360" cy="135360"/>
            </a:xfrm>
            <a:prstGeom prst="straightConnector1">
              <a:avLst/>
            </a:prstGeom>
            <a:ln w="12700">
              <a:solidFill>
                <a:srgbClr val="ffffff"/>
              </a:solidFill>
              <a:round/>
            </a:ln>
          </p:spPr>
        </p:cxnSp>
        <p:cxnSp>
          <p:nvCxnSpPr>
            <p:cNvPr id="337" name="Google Shape;523;p40"/>
            <p:cNvCxnSpPr/>
            <p:nvPr/>
          </p:nvCxnSpPr>
          <p:spPr>
            <a:xfrm>
              <a:off x="5667120" y="2862000"/>
              <a:ext cx="360" cy="135360"/>
            </a:xfrm>
            <a:prstGeom prst="straightConnector1">
              <a:avLst/>
            </a:prstGeom>
            <a:ln w="12700">
              <a:solidFill>
                <a:srgbClr val="ffffff"/>
              </a:solidFill>
              <a:round/>
            </a:ln>
          </p:spPr>
        </p:cxnSp>
        <p:cxnSp>
          <p:nvCxnSpPr>
            <p:cNvPr id="338" name="Google Shape;524;p40"/>
            <p:cNvCxnSpPr/>
            <p:nvPr/>
          </p:nvCxnSpPr>
          <p:spPr>
            <a:xfrm>
              <a:off x="5743080" y="2862000"/>
              <a:ext cx="360" cy="135360"/>
            </a:xfrm>
            <a:prstGeom prst="straightConnector1">
              <a:avLst/>
            </a:prstGeom>
            <a:ln w="12700">
              <a:solidFill>
                <a:srgbClr val="ffffff"/>
              </a:solidFill>
              <a:round/>
            </a:ln>
          </p:spPr>
        </p:cxnSp>
        <p:cxnSp>
          <p:nvCxnSpPr>
            <p:cNvPr id="339" name="Google Shape;525;p40"/>
            <p:cNvCxnSpPr/>
            <p:nvPr/>
          </p:nvCxnSpPr>
          <p:spPr>
            <a:xfrm>
              <a:off x="5819040" y="2862000"/>
              <a:ext cx="360" cy="135360"/>
            </a:xfrm>
            <a:prstGeom prst="straightConnector1">
              <a:avLst/>
            </a:prstGeom>
            <a:ln w="12700">
              <a:solidFill>
                <a:srgbClr val="ffffff"/>
              </a:solidFill>
              <a:round/>
            </a:ln>
          </p:spPr>
        </p:cxnSp>
        <p:cxnSp>
          <p:nvCxnSpPr>
            <p:cNvPr id="340" name="Google Shape;526;p40"/>
            <p:cNvCxnSpPr/>
            <p:nvPr/>
          </p:nvCxnSpPr>
          <p:spPr>
            <a:xfrm>
              <a:off x="5895000" y="2862000"/>
              <a:ext cx="360" cy="135360"/>
            </a:xfrm>
            <a:prstGeom prst="straightConnector1">
              <a:avLst/>
            </a:prstGeom>
            <a:ln w="12700">
              <a:solidFill>
                <a:srgbClr val="ffffff"/>
              </a:solidFill>
              <a:round/>
            </a:ln>
          </p:spPr>
        </p:cxnSp>
        <p:cxnSp>
          <p:nvCxnSpPr>
            <p:cNvPr id="341" name="Google Shape;527;p40"/>
            <p:cNvCxnSpPr/>
            <p:nvPr/>
          </p:nvCxnSpPr>
          <p:spPr>
            <a:xfrm>
              <a:off x="5970960" y="2862000"/>
              <a:ext cx="360" cy="135360"/>
            </a:xfrm>
            <a:prstGeom prst="straightConnector1">
              <a:avLst/>
            </a:prstGeom>
            <a:ln w="12700">
              <a:solidFill>
                <a:srgbClr val="ffffff"/>
              </a:solidFill>
              <a:round/>
            </a:ln>
          </p:spPr>
        </p:cxnSp>
        <p:cxnSp>
          <p:nvCxnSpPr>
            <p:cNvPr id="342" name="Google Shape;528;p40"/>
            <p:cNvCxnSpPr/>
            <p:nvPr/>
          </p:nvCxnSpPr>
          <p:spPr>
            <a:xfrm>
              <a:off x="6046920" y="2862000"/>
              <a:ext cx="360" cy="135360"/>
            </a:xfrm>
            <a:prstGeom prst="straightConnector1">
              <a:avLst/>
            </a:prstGeom>
            <a:ln w="12700">
              <a:solidFill>
                <a:srgbClr val="ffffff"/>
              </a:solidFill>
              <a:round/>
            </a:ln>
          </p:spPr>
        </p:cxnSp>
        <p:cxnSp>
          <p:nvCxnSpPr>
            <p:cNvPr id="343" name="Google Shape;529;p40"/>
            <p:cNvCxnSpPr/>
            <p:nvPr/>
          </p:nvCxnSpPr>
          <p:spPr>
            <a:xfrm>
              <a:off x="6122880" y="2862000"/>
              <a:ext cx="360" cy="135360"/>
            </a:xfrm>
            <a:prstGeom prst="straightConnector1">
              <a:avLst/>
            </a:prstGeom>
            <a:ln w="12700">
              <a:solidFill>
                <a:srgbClr val="ffffff"/>
              </a:solidFill>
              <a:round/>
            </a:ln>
          </p:spPr>
        </p:cxnSp>
        <p:cxnSp>
          <p:nvCxnSpPr>
            <p:cNvPr id="344" name="Google Shape;530;p40"/>
            <p:cNvCxnSpPr/>
            <p:nvPr/>
          </p:nvCxnSpPr>
          <p:spPr>
            <a:xfrm>
              <a:off x="6198840" y="2862000"/>
              <a:ext cx="360" cy="135360"/>
            </a:xfrm>
            <a:prstGeom prst="straightConnector1">
              <a:avLst/>
            </a:prstGeom>
            <a:ln w="12700">
              <a:solidFill>
                <a:srgbClr val="ffffff"/>
              </a:solidFill>
              <a:round/>
            </a:ln>
          </p:spPr>
        </p:cxnSp>
        <p:cxnSp>
          <p:nvCxnSpPr>
            <p:cNvPr id="345" name="Google Shape;531;p40"/>
            <p:cNvCxnSpPr/>
            <p:nvPr/>
          </p:nvCxnSpPr>
          <p:spPr>
            <a:xfrm>
              <a:off x="6274800" y="2862000"/>
              <a:ext cx="360" cy="135360"/>
            </a:xfrm>
            <a:prstGeom prst="straightConnector1">
              <a:avLst/>
            </a:prstGeom>
            <a:ln w="12700">
              <a:solidFill>
                <a:srgbClr val="ffffff"/>
              </a:solidFill>
              <a:round/>
            </a:ln>
          </p:spPr>
        </p:cxnSp>
        <p:cxnSp>
          <p:nvCxnSpPr>
            <p:cNvPr id="346" name="Google Shape;532;p40"/>
            <p:cNvCxnSpPr/>
            <p:nvPr/>
          </p:nvCxnSpPr>
          <p:spPr>
            <a:xfrm>
              <a:off x="6350760" y="2862000"/>
              <a:ext cx="360" cy="135360"/>
            </a:xfrm>
            <a:prstGeom prst="straightConnector1">
              <a:avLst/>
            </a:prstGeom>
            <a:ln w="12700">
              <a:solidFill>
                <a:srgbClr val="ffffff"/>
              </a:solidFill>
              <a:round/>
            </a:ln>
          </p:spPr>
        </p:cxnSp>
        <p:cxnSp>
          <p:nvCxnSpPr>
            <p:cNvPr id="347" name="Google Shape;533;p40"/>
            <p:cNvCxnSpPr/>
            <p:nvPr/>
          </p:nvCxnSpPr>
          <p:spPr>
            <a:xfrm>
              <a:off x="6426720" y="2862000"/>
              <a:ext cx="360" cy="135360"/>
            </a:xfrm>
            <a:prstGeom prst="straightConnector1">
              <a:avLst/>
            </a:prstGeom>
            <a:ln w="12700">
              <a:solidFill>
                <a:srgbClr val="ffffff"/>
              </a:solidFill>
              <a:round/>
            </a:ln>
          </p:spPr>
        </p:cxnSp>
        <p:cxnSp>
          <p:nvCxnSpPr>
            <p:cNvPr id="348" name="Google Shape;534;p40"/>
            <p:cNvCxnSpPr/>
            <p:nvPr/>
          </p:nvCxnSpPr>
          <p:spPr>
            <a:xfrm>
              <a:off x="6502680" y="2862000"/>
              <a:ext cx="360" cy="135360"/>
            </a:xfrm>
            <a:prstGeom prst="straightConnector1">
              <a:avLst/>
            </a:prstGeom>
            <a:ln w="12700">
              <a:solidFill>
                <a:srgbClr val="ffffff"/>
              </a:solidFill>
              <a:round/>
            </a:ln>
          </p:spPr>
        </p:cxnSp>
        <p:cxnSp>
          <p:nvCxnSpPr>
            <p:cNvPr id="349" name="Google Shape;535;p40"/>
            <p:cNvCxnSpPr/>
            <p:nvPr/>
          </p:nvCxnSpPr>
          <p:spPr>
            <a:xfrm>
              <a:off x="6578640" y="2862000"/>
              <a:ext cx="360" cy="135360"/>
            </a:xfrm>
            <a:prstGeom prst="straightConnector1">
              <a:avLst/>
            </a:prstGeom>
            <a:ln w="12700">
              <a:solidFill>
                <a:srgbClr val="ffffff"/>
              </a:solidFill>
              <a:round/>
            </a:ln>
          </p:spPr>
        </p:cxnSp>
        <p:cxnSp>
          <p:nvCxnSpPr>
            <p:cNvPr id="350" name="Google Shape;536;p40"/>
            <p:cNvCxnSpPr/>
            <p:nvPr/>
          </p:nvCxnSpPr>
          <p:spPr>
            <a:xfrm>
              <a:off x="6654600" y="2862000"/>
              <a:ext cx="360" cy="135360"/>
            </a:xfrm>
            <a:prstGeom prst="straightConnector1">
              <a:avLst/>
            </a:prstGeom>
            <a:ln w="12700">
              <a:solidFill>
                <a:srgbClr val="ffffff"/>
              </a:solidFill>
              <a:round/>
            </a:ln>
          </p:spPr>
        </p:cxnSp>
        <p:cxnSp>
          <p:nvCxnSpPr>
            <p:cNvPr id="351" name="Google Shape;537;p40"/>
            <p:cNvCxnSpPr/>
            <p:nvPr/>
          </p:nvCxnSpPr>
          <p:spPr>
            <a:xfrm>
              <a:off x="6730560" y="2862000"/>
              <a:ext cx="360" cy="135360"/>
            </a:xfrm>
            <a:prstGeom prst="straightConnector1">
              <a:avLst/>
            </a:prstGeom>
            <a:ln w="12700">
              <a:solidFill>
                <a:srgbClr val="ffffff"/>
              </a:solidFill>
              <a:round/>
            </a:ln>
          </p:spPr>
        </p:cxnSp>
        <p:cxnSp>
          <p:nvCxnSpPr>
            <p:cNvPr id="352" name="Google Shape;538;p40"/>
            <p:cNvCxnSpPr/>
            <p:nvPr/>
          </p:nvCxnSpPr>
          <p:spPr>
            <a:xfrm>
              <a:off x="6806520" y="2862000"/>
              <a:ext cx="360" cy="135360"/>
            </a:xfrm>
            <a:prstGeom prst="straightConnector1">
              <a:avLst/>
            </a:prstGeom>
            <a:ln w="12700">
              <a:solidFill>
                <a:srgbClr val="ffffff"/>
              </a:solidFill>
              <a:round/>
            </a:ln>
          </p:spPr>
        </p:cxnSp>
        <p:cxnSp>
          <p:nvCxnSpPr>
            <p:cNvPr id="353" name="Google Shape;539;p40"/>
            <p:cNvCxnSpPr/>
            <p:nvPr/>
          </p:nvCxnSpPr>
          <p:spPr>
            <a:xfrm>
              <a:off x="6882120" y="2862000"/>
              <a:ext cx="360" cy="135360"/>
            </a:xfrm>
            <a:prstGeom prst="straightConnector1">
              <a:avLst/>
            </a:prstGeom>
            <a:ln w="12700">
              <a:solidFill>
                <a:srgbClr val="ffffff"/>
              </a:solidFill>
              <a:round/>
            </a:ln>
          </p:spPr>
        </p:cxnSp>
        <p:cxnSp>
          <p:nvCxnSpPr>
            <p:cNvPr id="354" name="Google Shape;540;p40"/>
            <p:cNvCxnSpPr/>
            <p:nvPr/>
          </p:nvCxnSpPr>
          <p:spPr>
            <a:xfrm>
              <a:off x="6958080" y="2862000"/>
              <a:ext cx="360" cy="135360"/>
            </a:xfrm>
            <a:prstGeom prst="straightConnector1">
              <a:avLst/>
            </a:prstGeom>
            <a:ln w="12700">
              <a:solidFill>
                <a:srgbClr val="ffffff"/>
              </a:solidFill>
              <a:round/>
            </a:ln>
          </p:spPr>
        </p:cxnSp>
        <p:cxnSp>
          <p:nvCxnSpPr>
            <p:cNvPr id="355" name="Google Shape;541;p40"/>
            <p:cNvCxnSpPr/>
            <p:nvPr/>
          </p:nvCxnSpPr>
          <p:spPr>
            <a:xfrm>
              <a:off x="7034040" y="2862000"/>
              <a:ext cx="360" cy="135360"/>
            </a:xfrm>
            <a:prstGeom prst="straightConnector1">
              <a:avLst/>
            </a:prstGeom>
            <a:ln w="12700">
              <a:solidFill>
                <a:srgbClr val="ffffff"/>
              </a:solidFill>
              <a:round/>
            </a:ln>
          </p:spPr>
        </p:cxnSp>
        <p:cxnSp>
          <p:nvCxnSpPr>
            <p:cNvPr id="356" name="Google Shape;542;p40"/>
            <p:cNvCxnSpPr/>
            <p:nvPr/>
          </p:nvCxnSpPr>
          <p:spPr>
            <a:xfrm>
              <a:off x="7110000" y="2862000"/>
              <a:ext cx="360" cy="135360"/>
            </a:xfrm>
            <a:prstGeom prst="straightConnector1">
              <a:avLst/>
            </a:prstGeom>
            <a:ln w="12700">
              <a:solidFill>
                <a:srgbClr val="ffffff"/>
              </a:solidFill>
              <a:round/>
            </a:ln>
          </p:spPr>
        </p:cxnSp>
        <p:cxnSp>
          <p:nvCxnSpPr>
            <p:cNvPr id="357" name="Google Shape;543;p40"/>
            <p:cNvCxnSpPr/>
            <p:nvPr/>
          </p:nvCxnSpPr>
          <p:spPr>
            <a:xfrm>
              <a:off x="7185960" y="2862000"/>
              <a:ext cx="360" cy="135360"/>
            </a:xfrm>
            <a:prstGeom prst="straightConnector1">
              <a:avLst/>
            </a:prstGeom>
            <a:ln w="12700">
              <a:solidFill>
                <a:srgbClr val="ffffff"/>
              </a:solidFill>
              <a:round/>
            </a:ln>
          </p:spPr>
        </p:cxnSp>
        <p:cxnSp>
          <p:nvCxnSpPr>
            <p:cNvPr id="358" name="Google Shape;544;p40"/>
            <p:cNvCxnSpPr/>
            <p:nvPr/>
          </p:nvCxnSpPr>
          <p:spPr>
            <a:xfrm>
              <a:off x="7261920" y="2862000"/>
              <a:ext cx="360" cy="135360"/>
            </a:xfrm>
            <a:prstGeom prst="straightConnector1">
              <a:avLst/>
            </a:prstGeom>
            <a:ln w="12700">
              <a:solidFill>
                <a:srgbClr val="ffffff"/>
              </a:solidFill>
              <a:round/>
            </a:ln>
          </p:spPr>
        </p:cxnSp>
        <p:cxnSp>
          <p:nvCxnSpPr>
            <p:cNvPr id="359" name="Google Shape;545;p40"/>
            <p:cNvCxnSpPr/>
            <p:nvPr/>
          </p:nvCxnSpPr>
          <p:spPr>
            <a:xfrm>
              <a:off x="7337880" y="2862000"/>
              <a:ext cx="360" cy="135360"/>
            </a:xfrm>
            <a:prstGeom prst="straightConnector1">
              <a:avLst/>
            </a:prstGeom>
            <a:ln w="12700">
              <a:solidFill>
                <a:srgbClr val="ffffff"/>
              </a:solidFill>
              <a:round/>
            </a:ln>
          </p:spPr>
        </p:cxnSp>
        <p:cxnSp>
          <p:nvCxnSpPr>
            <p:cNvPr id="360" name="Google Shape;546;p40"/>
            <p:cNvCxnSpPr/>
            <p:nvPr/>
          </p:nvCxnSpPr>
          <p:spPr>
            <a:xfrm>
              <a:off x="7413840" y="2862000"/>
              <a:ext cx="360" cy="135360"/>
            </a:xfrm>
            <a:prstGeom prst="straightConnector1">
              <a:avLst/>
            </a:prstGeom>
            <a:ln w="12700">
              <a:solidFill>
                <a:srgbClr val="ffffff"/>
              </a:solidFill>
              <a:round/>
            </a:ln>
          </p:spPr>
        </p:cxnSp>
        <p:cxnSp>
          <p:nvCxnSpPr>
            <p:cNvPr id="361" name="Google Shape;547;p40"/>
            <p:cNvCxnSpPr/>
            <p:nvPr/>
          </p:nvCxnSpPr>
          <p:spPr>
            <a:xfrm>
              <a:off x="7489800" y="2862000"/>
              <a:ext cx="360" cy="135360"/>
            </a:xfrm>
            <a:prstGeom prst="straightConnector1">
              <a:avLst/>
            </a:prstGeom>
            <a:ln w="12700">
              <a:solidFill>
                <a:srgbClr val="ffffff"/>
              </a:solidFill>
              <a:round/>
            </a:ln>
          </p:spPr>
        </p:cxnSp>
        <p:cxnSp>
          <p:nvCxnSpPr>
            <p:cNvPr id="362" name="Google Shape;548;p40"/>
            <p:cNvCxnSpPr/>
            <p:nvPr/>
          </p:nvCxnSpPr>
          <p:spPr>
            <a:xfrm>
              <a:off x="7565760" y="2862000"/>
              <a:ext cx="360" cy="135360"/>
            </a:xfrm>
            <a:prstGeom prst="straightConnector1">
              <a:avLst/>
            </a:prstGeom>
            <a:ln w="12700">
              <a:solidFill>
                <a:srgbClr val="ffffff"/>
              </a:solidFill>
              <a:round/>
            </a:ln>
          </p:spPr>
        </p:cxnSp>
        <p:cxnSp>
          <p:nvCxnSpPr>
            <p:cNvPr id="363" name="Google Shape;549;p40"/>
            <p:cNvCxnSpPr/>
            <p:nvPr/>
          </p:nvCxnSpPr>
          <p:spPr>
            <a:xfrm>
              <a:off x="7641720" y="2862000"/>
              <a:ext cx="360" cy="135360"/>
            </a:xfrm>
            <a:prstGeom prst="straightConnector1">
              <a:avLst/>
            </a:prstGeom>
            <a:ln w="12700">
              <a:solidFill>
                <a:srgbClr val="ffffff"/>
              </a:solidFill>
              <a:round/>
            </a:ln>
          </p:spPr>
        </p:cxnSp>
        <p:cxnSp>
          <p:nvCxnSpPr>
            <p:cNvPr id="364" name="Google Shape;550;p40"/>
            <p:cNvCxnSpPr/>
            <p:nvPr/>
          </p:nvCxnSpPr>
          <p:spPr>
            <a:xfrm>
              <a:off x="7717680" y="2862000"/>
              <a:ext cx="360" cy="135360"/>
            </a:xfrm>
            <a:prstGeom prst="straightConnector1">
              <a:avLst/>
            </a:prstGeom>
            <a:ln w="12700">
              <a:solidFill>
                <a:srgbClr val="ffffff"/>
              </a:solidFill>
              <a:round/>
            </a:ln>
          </p:spPr>
        </p:cxnSp>
        <p:cxnSp>
          <p:nvCxnSpPr>
            <p:cNvPr id="365" name="Google Shape;551;p40"/>
            <p:cNvCxnSpPr/>
            <p:nvPr/>
          </p:nvCxnSpPr>
          <p:spPr>
            <a:xfrm>
              <a:off x="7793640" y="2862000"/>
              <a:ext cx="360" cy="135360"/>
            </a:xfrm>
            <a:prstGeom prst="straightConnector1">
              <a:avLst/>
            </a:prstGeom>
            <a:ln w="12700">
              <a:solidFill>
                <a:srgbClr val="ffffff"/>
              </a:solidFill>
              <a:round/>
            </a:ln>
          </p:spPr>
        </p:cxnSp>
        <p:cxnSp>
          <p:nvCxnSpPr>
            <p:cNvPr id="366" name="Google Shape;552;p40"/>
            <p:cNvCxnSpPr/>
            <p:nvPr/>
          </p:nvCxnSpPr>
          <p:spPr>
            <a:xfrm>
              <a:off x="7869600" y="2862000"/>
              <a:ext cx="360" cy="135360"/>
            </a:xfrm>
            <a:prstGeom prst="straightConnector1">
              <a:avLst/>
            </a:prstGeom>
            <a:ln w="12700">
              <a:solidFill>
                <a:srgbClr val="ffffff"/>
              </a:solidFill>
              <a:round/>
            </a:ln>
          </p:spPr>
        </p:cxnSp>
        <p:cxnSp>
          <p:nvCxnSpPr>
            <p:cNvPr id="367" name="Google Shape;553;p40"/>
            <p:cNvCxnSpPr/>
            <p:nvPr/>
          </p:nvCxnSpPr>
          <p:spPr>
            <a:xfrm>
              <a:off x="7945560" y="2862000"/>
              <a:ext cx="360" cy="135360"/>
            </a:xfrm>
            <a:prstGeom prst="straightConnector1">
              <a:avLst/>
            </a:prstGeom>
            <a:ln w="12700">
              <a:solidFill>
                <a:srgbClr val="ffffff"/>
              </a:solidFill>
              <a:round/>
            </a:ln>
          </p:spPr>
        </p:cxnSp>
        <p:cxnSp>
          <p:nvCxnSpPr>
            <p:cNvPr id="368" name="Google Shape;554;p40"/>
            <p:cNvCxnSpPr/>
            <p:nvPr/>
          </p:nvCxnSpPr>
          <p:spPr>
            <a:xfrm>
              <a:off x="8021520" y="2862000"/>
              <a:ext cx="360" cy="135360"/>
            </a:xfrm>
            <a:prstGeom prst="straightConnector1">
              <a:avLst/>
            </a:prstGeom>
            <a:ln w="12700">
              <a:solidFill>
                <a:srgbClr val="ffffff"/>
              </a:solidFill>
              <a:round/>
            </a:ln>
          </p:spPr>
        </p:cxnSp>
        <p:cxnSp>
          <p:nvCxnSpPr>
            <p:cNvPr id="369" name="Google Shape;555;p40"/>
            <p:cNvCxnSpPr/>
            <p:nvPr/>
          </p:nvCxnSpPr>
          <p:spPr>
            <a:xfrm>
              <a:off x="8097480" y="2862000"/>
              <a:ext cx="360" cy="135360"/>
            </a:xfrm>
            <a:prstGeom prst="straightConnector1">
              <a:avLst/>
            </a:prstGeom>
            <a:ln w="12700">
              <a:solidFill>
                <a:srgbClr val="ffffff"/>
              </a:solidFill>
              <a:round/>
            </a:ln>
          </p:spPr>
        </p:cxnSp>
        <p:cxnSp>
          <p:nvCxnSpPr>
            <p:cNvPr id="370" name="Google Shape;556;p40"/>
            <p:cNvCxnSpPr/>
            <p:nvPr/>
          </p:nvCxnSpPr>
          <p:spPr>
            <a:xfrm>
              <a:off x="8173080" y="2862000"/>
              <a:ext cx="360" cy="135360"/>
            </a:xfrm>
            <a:prstGeom prst="straightConnector1">
              <a:avLst/>
            </a:prstGeom>
            <a:ln w="12700">
              <a:solidFill>
                <a:srgbClr val="ffffff"/>
              </a:solidFill>
              <a:round/>
            </a:ln>
          </p:spPr>
        </p:cxnSp>
        <p:cxnSp>
          <p:nvCxnSpPr>
            <p:cNvPr id="371" name="Google Shape;557;p40"/>
            <p:cNvCxnSpPr/>
            <p:nvPr/>
          </p:nvCxnSpPr>
          <p:spPr>
            <a:xfrm>
              <a:off x="8249040" y="2862000"/>
              <a:ext cx="360" cy="135360"/>
            </a:xfrm>
            <a:prstGeom prst="straightConnector1">
              <a:avLst/>
            </a:prstGeom>
            <a:ln w="12700">
              <a:solidFill>
                <a:srgbClr val="ffffff"/>
              </a:solidFill>
              <a:round/>
            </a:ln>
          </p:spPr>
        </p:cxnSp>
        <p:cxnSp>
          <p:nvCxnSpPr>
            <p:cNvPr id="372" name="Google Shape;558;p40"/>
            <p:cNvCxnSpPr/>
            <p:nvPr/>
          </p:nvCxnSpPr>
          <p:spPr>
            <a:xfrm>
              <a:off x="8325000" y="2862000"/>
              <a:ext cx="360" cy="135360"/>
            </a:xfrm>
            <a:prstGeom prst="straightConnector1">
              <a:avLst/>
            </a:prstGeom>
            <a:ln w="12700">
              <a:solidFill>
                <a:srgbClr val="ffffff"/>
              </a:solidFill>
              <a:round/>
            </a:ln>
          </p:spPr>
        </p:cxnSp>
        <p:cxnSp>
          <p:nvCxnSpPr>
            <p:cNvPr id="373" name="Google Shape;559;p40"/>
            <p:cNvCxnSpPr/>
            <p:nvPr/>
          </p:nvCxnSpPr>
          <p:spPr>
            <a:xfrm>
              <a:off x="8400960" y="2862000"/>
              <a:ext cx="360" cy="135360"/>
            </a:xfrm>
            <a:prstGeom prst="straightConnector1">
              <a:avLst/>
            </a:prstGeom>
            <a:ln w="12700">
              <a:solidFill>
                <a:srgbClr val="ffffff"/>
              </a:solidFill>
              <a:round/>
            </a:ln>
          </p:spPr>
        </p:cxnSp>
        <p:cxnSp>
          <p:nvCxnSpPr>
            <p:cNvPr id="374" name="Google Shape;560;p40"/>
            <p:cNvCxnSpPr/>
            <p:nvPr/>
          </p:nvCxnSpPr>
          <p:spPr>
            <a:xfrm>
              <a:off x="8476920" y="2862000"/>
              <a:ext cx="360" cy="135360"/>
            </a:xfrm>
            <a:prstGeom prst="straightConnector1">
              <a:avLst/>
            </a:prstGeom>
            <a:ln w="12700">
              <a:solidFill>
                <a:srgbClr val="ffffff"/>
              </a:solidFill>
              <a:round/>
            </a:ln>
          </p:spPr>
        </p:cxnSp>
        <p:cxnSp>
          <p:nvCxnSpPr>
            <p:cNvPr id="375" name="Google Shape;561;p40"/>
            <p:cNvCxnSpPr/>
            <p:nvPr/>
          </p:nvCxnSpPr>
          <p:spPr>
            <a:xfrm>
              <a:off x="8552880" y="2862000"/>
              <a:ext cx="360" cy="135360"/>
            </a:xfrm>
            <a:prstGeom prst="straightConnector1">
              <a:avLst/>
            </a:prstGeom>
            <a:ln w="12700">
              <a:solidFill>
                <a:srgbClr val="ffffff"/>
              </a:solidFill>
              <a:round/>
            </a:ln>
          </p:spPr>
        </p:cxnSp>
        <p:cxnSp>
          <p:nvCxnSpPr>
            <p:cNvPr id="376" name="Google Shape;562;p40"/>
            <p:cNvCxnSpPr/>
            <p:nvPr/>
          </p:nvCxnSpPr>
          <p:spPr>
            <a:xfrm>
              <a:off x="8628840" y="2862000"/>
              <a:ext cx="360" cy="135360"/>
            </a:xfrm>
            <a:prstGeom prst="straightConnector1">
              <a:avLst/>
            </a:prstGeom>
            <a:ln w="12700">
              <a:solidFill>
                <a:srgbClr val="ffffff"/>
              </a:solidFill>
              <a:round/>
            </a:ln>
          </p:spPr>
        </p:cxnSp>
        <p:cxnSp>
          <p:nvCxnSpPr>
            <p:cNvPr id="377" name="Google Shape;563;p40"/>
            <p:cNvCxnSpPr/>
            <p:nvPr/>
          </p:nvCxnSpPr>
          <p:spPr>
            <a:xfrm>
              <a:off x="8704800" y="2862000"/>
              <a:ext cx="360" cy="135360"/>
            </a:xfrm>
            <a:prstGeom prst="straightConnector1">
              <a:avLst/>
            </a:prstGeom>
            <a:ln w="12700">
              <a:solidFill>
                <a:srgbClr val="ffffff"/>
              </a:solidFill>
              <a:round/>
            </a:ln>
          </p:spPr>
        </p:cxnSp>
        <p:cxnSp>
          <p:nvCxnSpPr>
            <p:cNvPr id="378" name="Google Shape;564;p40"/>
            <p:cNvCxnSpPr/>
            <p:nvPr/>
          </p:nvCxnSpPr>
          <p:spPr>
            <a:xfrm>
              <a:off x="8780760" y="2862000"/>
              <a:ext cx="360" cy="135360"/>
            </a:xfrm>
            <a:prstGeom prst="straightConnector1">
              <a:avLst/>
            </a:prstGeom>
            <a:ln w="12700">
              <a:solidFill>
                <a:srgbClr val="ffffff"/>
              </a:solidFill>
              <a:round/>
            </a:ln>
          </p:spPr>
        </p:cxnSp>
        <p:cxnSp>
          <p:nvCxnSpPr>
            <p:cNvPr id="379" name="Google Shape;565;p40"/>
            <p:cNvCxnSpPr/>
            <p:nvPr/>
          </p:nvCxnSpPr>
          <p:spPr>
            <a:xfrm>
              <a:off x="8856720" y="2862000"/>
              <a:ext cx="360" cy="135360"/>
            </a:xfrm>
            <a:prstGeom prst="straightConnector1">
              <a:avLst/>
            </a:prstGeom>
            <a:ln w="12700">
              <a:solidFill>
                <a:srgbClr val="ffffff"/>
              </a:solidFill>
              <a:round/>
            </a:ln>
          </p:spPr>
        </p:cxnSp>
        <p:cxnSp>
          <p:nvCxnSpPr>
            <p:cNvPr id="380" name="Google Shape;566;p40"/>
            <p:cNvCxnSpPr/>
            <p:nvPr/>
          </p:nvCxnSpPr>
          <p:spPr>
            <a:xfrm>
              <a:off x="8932680" y="2862000"/>
              <a:ext cx="360" cy="135360"/>
            </a:xfrm>
            <a:prstGeom prst="straightConnector1">
              <a:avLst/>
            </a:prstGeom>
            <a:ln w="12700">
              <a:solidFill>
                <a:srgbClr val="ffffff"/>
              </a:solidFill>
              <a:round/>
            </a:ln>
          </p:spPr>
        </p:cxnSp>
        <p:cxnSp>
          <p:nvCxnSpPr>
            <p:cNvPr id="381" name="Google Shape;567;p40"/>
            <p:cNvCxnSpPr/>
            <p:nvPr/>
          </p:nvCxnSpPr>
          <p:spPr>
            <a:xfrm>
              <a:off x="9008640" y="2862000"/>
              <a:ext cx="360" cy="135360"/>
            </a:xfrm>
            <a:prstGeom prst="straightConnector1">
              <a:avLst/>
            </a:prstGeom>
            <a:ln w="12700">
              <a:solidFill>
                <a:srgbClr val="ffffff"/>
              </a:solidFill>
              <a:round/>
            </a:ln>
          </p:spPr>
        </p:cxnSp>
        <p:cxnSp>
          <p:nvCxnSpPr>
            <p:cNvPr id="382" name="Google Shape;568;p40"/>
            <p:cNvCxnSpPr/>
            <p:nvPr/>
          </p:nvCxnSpPr>
          <p:spPr>
            <a:xfrm>
              <a:off x="9084600" y="2862000"/>
              <a:ext cx="360" cy="135360"/>
            </a:xfrm>
            <a:prstGeom prst="straightConnector1">
              <a:avLst/>
            </a:prstGeom>
            <a:ln w="12700">
              <a:solidFill>
                <a:srgbClr val="ffffff"/>
              </a:solidFill>
              <a:round/>
            </a:ln>
          </p:spPr>
        </p:cxnSp>
      </p:grpSp>
      <p:sp>
        <p:nvSpPr>
          <p:cNvPr id="383" name="Google Shape;569;p40"/>
          <p:cNvSpPr/>
          <p:nvPr/>
        </p:nvSpPr>
        <p:spPr>
          <a:xfrm>
            <a:off x="641520" y="3112200"/>
            <a:ext cx="7772040" cy="725760"/>
          </a:xfrm>
          <a:prstGeom prst="rect">
            <a:avLst/>
          </a:prstGeom>
          <a:noFill/>
          <a:ln w="0">
            <a:noFill/>
          </a:ln>
        </p:spPr>
        <p:style>
          <a:lnRef idx="0"/>
          <a:fillRef idx="0"/>
          <a:effectRef idx="0"/>
          <a:fontRef idx="minor"/>
        </p:style>
        <p:txBody>
          <a:bodyPr anchor="t">
            <a:noAutofit/>
          </a:bodyPr>
          <a:p>
            <a:pPr algn="ctr">
              <a:lnSpc>
                <a:spcPct val="100000"/>
              </a:lnSpc>
              <a:tabLst>
                <a:tab algn="l" pos="0"/>
              </a:tabLst>
            </a:pPr>
            <a:r>
              <a:rPr b="1" lang="en-US" sz="2200" spc="-1" strike="noStrike">
                <a:solidFill>
                  <a:schemeClr val="lt1"/>
                </a:solidFill>
                <a:latin typeface="Palatino Linotype"/>
                <a:ea typeface="Arial"/>
              </a:rPr>
              <a:t>Pixel-Wise Classification of Multispectral Satellite Images Using Machine Learning</a:t>
            </a:r>
            <a:endParaRPr b="0" lang="en-US" sz="2200" spc="-1" strike="noStrike">
              <a:solidFill>
                <a:srgbClr val="000000"/>
              </a:solidFill>
              <a:latin typeface="Arial"/>
            </a:endParaRPr>
          </a:p>
        </p:txBody>
      </p:sp>
      <p:sp>
        <p:nvSpPr>
          <p:cNvPr id="384" name="Google Shape;570;p40"/>
          <p:cNvSpPr/>
          <p:nvPr/>
        </p:nvSpPr>
        <p:spPr>
          <a:xfrm>
            <a:off x="685800" y="3838680"/>
            <a:ext cx="7772040" cy="999720"/>
          </a:xfrm>
          <a:prstGeom prst="rect">
            <a:avLst/>
          </a:prstGeom>
          <a:noFill/>
          <a:ln w="0">
            <a:noFill/>
          </a:ln>
        </p:spPr>
        <p:style>
          <a:lnRef idx="0"/>
          <a:fillRef idx="0"/>
          <a:effectRef idx="0"/>
          <a:fontRef idx="minor"/>
        </p:style>
        <p:txBody>
          <a:bodyPr anchor="t">
            <a:noAutofit/>
          </a:bodyPr>
          <a:p>
            <a:pPr algn="ctr">
              <a:lnSpc>
                <a:spcPct val="100000"/>
              </a:lnSpc>
              <a:tabLst>
                <a:tab algn="l" pos="0"/>
              </a:tabLst>
            </a:pPr>
            <a:r>
              <a:rPr b="0" lang="en-US" sz="2200" spc="-1" strike="noStrike">
                <a:solidFill>
                  <a:schemeClr val="lt1"/>
                </a:solidFill>
                <a:latin typeface="Palatino Linotype"/>
                <a:ea typeface="Arial"/>
              </a:rPr>
              <a:t>Author</a:t>
            </a:r>
            <a:r>
              <a:rPr b="0" lang="en-GB" sz="2200" spc="-1" strike="noStrike">
                <a:solidFill>
                  <a:schemeClr val="lt1"/>
                </a:solidFill>
                <a:latin typeface="Palatino Linotype"/>
                <a:ea typeface="Arial"/>
              </a:rPr>
              <a:t>: Liang </a:t>
            </a:r>
            <a:r>
              <a:rPr b="0" lang="en-US" sz="2200" spc="-1" strike="noStrike">
                <a:solidFill>
                  <a:schemeClr val="lt1"/>
                </a:solidFill>
                <a:latin typeface="Palatino Linotype"/>
                <a:ea typeface="Arial"/>
              </a:rPr>
              <a:t>Zhongyou</a:t>
            </a:r>
            <a:r>
              <a:rPr b="0" lang="en-US" sz="2200" spc="-1" strike="noStrike">
                <a:solidFill>
                  <a:schemeClr val="lt1"/>
                </a:solidFill>
                <a:latin typeface="Palatino Linotype"/>
                <a:ea typeface="Arial"/>
              </a:rPr>
              <a:t> </a:t>
            </a:r>
            <a:endParaRPr b="0" lang="en-US" sz="2200" spc="-1" strike="noStrike">
              <a:solidFill>
                <a:srgbClr val="000000"/>
              </a:solidFill>
              <a:latin typeface="Arial"/>
            </a:endParaRPr>
          </a:p>
          <a:p>
            <a:pPr algn="ctr">
              <a:lnSpc>
                <a:spcPct val="100000"/>
              </a:lnSpc>
              <a:tabLst>
                <a:tab algn="l" pos="0"/>
              </a:tabLst>
            </a:pPr>
            <a:r>
              <a:rPr b="0" lang="it-IT" sz="2200" spc="-1" strike="noStrike">
                <a:solidFill>
                  <a:schemeClr val="lt1"/>
                </a:solidFill>
                <a:latin typeface="Palatino Linotype"/>
                <a:ea typeface="Arial"/>
              </a:rPr>
              <a:t>Advisor: Ludovico Giorgio Aldo Biagi</a:t>
            </a:r>
            <a:endParaRPr b="0" lang="en-US" sz="2200" spc="-1" strike="noStrike">
              <a:solidFill>
                <a:srgbClr val="000000"/>
              </a:solidFill>
              <a:latin typeface="Arial"/>
            </a:endParaRPr>
          </a:p>
          <a:p>
            <a:pPr algn="ctr">
              <a:lnSpc>
                <a:spcPct val="100000"/>
              </a:lnSpc>
              <a:tabLst>
                <a:tab algn="l" pos="0"/>
              </a:tabLst>
            </a:pPr>
            <a:r>
              <a:rPr b="0" lang="it-IT" sz="2200" spc="-1" strike="noStrike">
                <a:solidFill>
                  <a:schemeClr val="lt1"/>
                </a:solidFill>
                <a:latin typeface="Palatino Linotype"/>
                <a:ea typeface="Arial"/>
              </a:rPr>
              <a:t> </a:t>
            </a:r>
            <a:endParaRPr b="0" lang="en-US"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25" name="Google Shape;575;p41" descr=""/>
          <p:cNvPicPr/>
          <p:nvPr/>
        </p:nvPicPr>
        <p:blipFill>
          <a:blip r:embed="rId1"/>
          <a:stretch/>
        </p:blipFill>
        <p:spPr>
          <a:xfrm>
            <a:off x="0" y="4672440"/>
            <a:ext cx="9143640" cy="470520"/>
          </a:xfrm>
          <a:prstGeom prst="rect">
            <a:avLst/>
          </a:prstGeom>
          <a:ln w="0">
            <a:noFill/>
          </a:ln>
        </p:spPr>
      </p:pic>
      <p:sp>
        <p:nvSpPr>
          <p:cNvPr id="426" name="Google Shape;576;p41"/>
          <p:cNvSpPr/>
          <p:nvPr/>
        </p:nvSpPr>
        <p:spPr>
          <a:xfrm>
            <a:off x="0" y="0"/>
            <a:ext cx="9143640" cy="625320"/>
          </a:xfrm>
          <a:prstGeom prst="rect">
            <a:avLst/>
          </a:prstGeom>
          <a:solidFill>
            <a:srgbClr val="5b7b9f"/>
          </a:solidFill>
          <a:ln w="0">
            <a:noFill/>
          </a:ln>
        </p:spPr>
        <p:style>
          <a:lnRef idx="0"/>
          <a:fillRef idx="0"/>
          <a:effectRef idx="0"/>
          <a:fontRef idx="minor"/>
        </p:style>
        <p:txBody>
          <a:bodyPr lIns="0" rIns="0" tIns="0" bIns="0" anchor="t">
            <a:noAutofit/>
          </a:bodyPr>
          <a:p>
            <a:pPr>
              <a:lnSpc>
                <a:spcPct val="124000"/>
              </a:lnSpc>
              <a:tabLst>
                <a:tab algn="l" pos="0"/>
              </a:tabLst>
            </a:pPr>
            <a:endParaRPr b="0" lang="en-US" sz="300" spc="-1" strike="noStrike">
              <a:solidFill>
                <a:srgbClr val="ffffff"/>
              </a:solidFill>
              <a:latin typeface="Arial"/>
            </a:endParaRPr>
          </a:p>
          <a:p>
            <a:pPr>
              <a:lnSpc>
                <a:spcPct val="100000"/>
              </a:lnSpc>
              <a:tabLst>
                <a:tab algn="l" pos="0"/>
              </a:tabLst>
            </a:pPr>
            <a:r>
              <a:rPr b="0" lang="en-US" sz="1100" spc="-1" strike="noStrike">
                <a:solidFill>
                  <a:srgbClr val="000000"/>
                </a:solidFill>
                <a:latin typeface="Arial"/>
                <a:ea typeface="Arial"/>
              </a:rPr>
              <a:t> </a:t>
            </a:r>
            <a:r>
              <a:rPr b="0" lang="en-US" sz="2200" spc="-1" strike="noStrike">
                <a:solidFill>
                  <a:schemeClr val="lt1">
                    <a:lumMod val="95000"/>
                  </a:schemeClr>
                </a:solidFill>
                <a:latin typeface="Arial"/>
                <a:ea typeface="Arial"/>
              </a:rPr>
              <a:t>Classification Results </a:t>
            </a:r>
            <a:endParaRPr b="0" lang="en-US" sz="2200" spc="-1" strike="noStrike">
              <a:solidFill>
                <a:srgbClr val="ffffff"/>
              </a:solidFill>
              <a:latin typeface="Arial"/>
            </a:endParaRPr>
          </a:p>
        </p:txBody>
      </p:sp>
      <p:pic>
        <p:nvPicPr>
          <p:cNvPr id="427" name="图片 3" descr=""/>
          <p:cNvPicPr/>
          <p:nvPr/>
        </p:nvPicPr>
        <p:blipFill>
          <a:blip r:embed="rId2"/>
          <a:stretch/>
        </p:blipFill>
        <p:spPr>
          <a:xfrm>
            <a:off x="956880" y="1124640"/>
            <a:ext cx="5139720" cy="3426480"/>
          </a:xfrm>
          <a:prstGeom prst="rect">
            <a:avLst/>
          </a:prstGeom>
          <a:ln w="0">
            <a:noFill/>
          </a:ln>
        </p:spPr>
      </p:pic>
      <p:sp>
        <p:nvSpPr>
          <p:cNvPr id="428" name="文本框 7"/>
          <p:cNvSpPr/>
          <p:nvPr/>
        </p:nvSpPr>
        <p:spPr>
          <a:xfrm>
            <a:off x="171360" y="749160"/>
            <a:ext cx="2550240" cy="5166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1400" spc="-1" strike="noStrike">
                <a:solidFill>
                  <a:srgbClr val="000000"/>
                </a:solidFill>
                <a:latin typeface="Arial"/>
                <a:ea typeface="等线"/>
              </a:rPr>
              <a:t>Unsupervised Classification</a:t>
            </a:r>
            <a:endParaRPr b="0" lang="en-US" sz="1400" spc="-1" strike="noStrike">
              <a:solidFill>
                <a:srgbClr val="000000"/>
              </a:solidFill>
              <a:latin typeface="Arial"/>
            </a:endParaRPr>
          </a:p>
          <a:p>
            <a:pPr>
              <a:lnSpc>
                <a:spcPct val="100000"/>
              </a:lnSpc>
            </a:pPr>
            <a:endParaRPr b="0" lang="en-US" sz="1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29" name="Google Shape;575;p41" descr=""/>
          <p:cNvPicPr/>
          <p:nvPr/>
        </p:nvPicPr>
        <p:blipFill>
          <a:blip r:embed="rId1"/>
          <a:stretch/>
        </p:blipFill>
        <p:spPr>
          <a:xfrm>
            <a:off x="0" y="4672440"/>
            <a:ext cx="9143640" cy="470520"/>
          </a:xfrm>
          <a:prstGeom prst="rect">
            <a:avLst/>
          </a:prstGeom>
          <a:ln w="0">
            <a:noFill/>
          </a:ln>
        </p:spPr>
      </p:pic>
      <p:sp>
        <p:nvSpPr>
          <p:cNvPr id="430" name="Google Shape;576;p41"/>
          <p:cNvSpPr/>
          <p:nvPr/>
        </p:nvSpPr>
        <p:spPr>
          <a:xfrm>
            <a:off x="0" y="0"/>
            <a:ext cx="9143640" cy="625320"/>
          </a:xfrm>
          <a:prstGeom prst="rect">
            <a:avLst/>
          </a:prstGeom>
          <a:solidFill>
            <a:srgbClr val="5b7b9f"/>
          </a:solidFill>
          <a:ln w="0">
            <a:noFill/>
          </a:ln>
        </p:spPr>
        <p:style>
          <a:lnRef idx="0"/>
          <a:fillRef idx="0"/>
          <a:effectRef idx="0"/>
          <a:fontRef idx="minor"/>
        </p:style>
        <p:txBody>
          <a:bodyPr lIns="0" rIns="0" tIns="0" bIns="0" anchor="t">
            <a:noAutofit/>
          </a:bodyPr>
          <a:p>
            <a:pPr>
              <a:lnSpc>
                <a:spcPct val="124000"/>
              </a:lnSpc>
              <a:tabLst>
                <a:tab algn="l" pos="0"/>
              </a:tabLst>
            </a:pPr>
            <a:endParaRPr b="0" lang="en-US" sz="300" spc="-1" strike="noStrike">
              <a:solidFill>
                <a:srgbClr val="ffffff"/>
              </a:solidFill>
              <a:latin typeface="Arial"/>
            </a:endParaRPr>
          </a:p>
          <a:p>
            <a:pPr>
              <a:lnSpc>
                <a:spcPct val="100000"/>
              </a:lnSpc>
              <a:tabLst>
                <a:tab algn="l" pos="0"/>
              </a:tabLst>
            </a:pPr>
            <a:r>
              <a:rPr b="0" lang="en-US" sz="1100" spc="-1" strike="noStrike">
                <a:solidFill>
                  <a:srgbClr val="000000"/>
                </a:solidFill>
                <a:latin typeface="Arial"/>
                <a:ea typeface="Arial"/>
              </a:rPr>
              <a:t> </a:t>
            </a:r>
            <a:r>
              <a:rPr b="0" lang="en-US" sz="2200" spc="-1" strike="noStrike">
                <a:solidFill>
                  <a:schemeClr val="lt1">
                    <a:lumMod val="95000"/>
                  </a:schemeClr>
                </a:solidFill>
                <a:latin typeface="Arial"/>
                <a:ea typeface="Arial"/>
              </a:rPr>
              <a:t>Conclusion</a:t>
            </a:r>
            <a:endParaRPr b="0" lang="en-US" sz="2200" spc="-1" strike="noStrike">
              <a:solidFill>
                <a:srgbClr val="ffffff"/>
              </a:solidFill>
              <a:latin typeface="Arial"/>
            </a:endParaRPr>
          </a:p>
        </p:txBody>
      </p:sp>
      <p:sp>
        <p:nvSpPr>
          <p:cNvPr id="431" name="Google Shape;577;p41"/>
          <p:cNvSpPr/>
          <p:nvPr/>
        </p:nvSpPr>
        <p:spPr>
          <a:xfrm>
            <a:off x="362520" y="625680"/>
            <a:ext cx="8466840" cy="392040"/>
          </a:xfrm>
          <a:prstGeom prst="rect">
            <a:avLst/>
          </a:prstGeom>
          <a:noFill/>
          <a:ln w="0">
            <a:noFill/>
          </a:ln>
        </p:spPr>
        <p:style>
          <a:lnRef idx="0"/>
          <a:fillRef idx="0"/>
          <a:effectRef idx="0"/>
          <a:fontRef idx="minor"/>
        </p:style>
        <p:txBody>
          <a:bodyPr lIns="68400" rIns="68400" tIns="34200" bIns="34200" anchor="t">
            <a:spAutoFit/>
          </a:bodyPr>
          <a:p>
            <a:pPr>
              <a:lnSpc>
                <a:spcPct val="100000"/>
              </a:lnSpc>
              <a:tabLst>
                <a:tab algn="l" pos="0"/>
              </a:tabLst>
            </a:pPr>
            <a:endParaRPr b="0" lang="en-US" sz="2100" spc="-1" strike="noStrike">
              <a:solidFill>
                <a:schemeClr val="dk1"/>
              </a:solidFill>
              <a:latin typeface="Times New Roman"/>
              <a:ea typeface="Times New Roman"/>
            </a:endParaRPr>
          </a:p>
        </p:txBody>
      </p:sp>
      <p:sp>
        <p:nvSpPr>
          <p:cNvPr id="432" name="文本框 3"/>
          <p:cNvSpPr/>
          <p:nvPr/>
        </p:nvSpPr>
        <p:spPr>
          <a:xfrm>
            <a:off x="113400" y="1018080"/>
            <a:ext cx="8548200" cy="1461240"/>
          </a:xfrm>
          <a:prstGeom prst="rect">
            <a:avLst/>
          </a:prstGeom>
          <a:noFill/>
          <a:ln w="0">
            <a:noFill/>
          </a:ln>
        </p:spPr>
        <p:style>
          <a:lnRef idx="0"/>
          <a:fillRef idx="0"/>
          <a:effectRef idx="0"/>
          <a:fontRef idx="minor"/>
        </p:style>
        <p:txBody>
          <a:bodyPr lIns="90000" rIns="90000" tIns="45000" bIns="45000" anchor="t">
            <a:spAutoFit/>
          </a:bodyPr>
          <a:p>
            <a:pPr algn="just">
              <a:lnSpc>
                <a:spcPct val="100000"/>
              </a:lnSpc>
              <a:spcBef>
                <a:spcPts val="601"/>
              </a:spcBef>
              <a:spcAft>
                <a:spcPts val="601"/>
              </a:spcAft>
            </a:pPr>
            <a:r>
              <a:rPr b="0" lang="en-US" sz="1800" spc="-1" strike="noStrike">
                <a:solidFill>
                  <a:srgbClr val="000000"/>
                </a:solidFill>
                <a:latin typeface="Arial"/>
                <a:ea typeface="等线"/>
              </a:rPr>
              <a:t>This application simplifies the process of pixel classification in multispectral GeoTIFF images. It offers both supervised and unsupervised classification options with an easy-to-use interface. The project demonstrates the feasibility of providing complex image classification capabilities to a wider audience without requiring expensive software or technical expertise.</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85" name="Google Shape;575;p41" descr=""/>
          <p:cNvPicPr/>
          <p:nvPr/>
        </p:nvPicPr>
        <p:blipFill>
          <a:blip r:embed="rId1"/>
          <a:stretch/>
        </p:blipFill>
        <p:spPr>
          <a:xfrm>
            <a:off x="0" y="4672440"/>
            <a:ext cx="9143640" cy="470520"/>
          </a:xfrm>
          <a:prstGeom prst="rect">
            <a:avLst/>
          </a:prstGeom>
          <a:ln w="0">
            <a:noFill/>
          </a:ln>
        </p:spPr>
      </p:pic>
      <p:sp>
        <p:nvSpPr>
          <p:cNvPr id="386" name="Google Shape;576;p41"/>
          <p:cNvSpPr/>
          <p:nvPr/>
        </p:nvSpPr>
        <p:spPr>
          <a:xfrm>
            <a:off x="0" y="0"/>
            <a:ext cx="9143640" cy="625320"/>
          </a:xfrm>
          <a:prstGeom prst="rect">
            <a:avLst/>
          </a:prstGeom>
          <a:solidFill>
            <a:srgbClr val="5b7b9f"/>
          </a:solidFill>
          <a:ln w="0">
            <a:noFill/>
          </a:ln>
        </p:spPr>
        <p:style>
          <a:lnRef idx="0"/>
          <a:fillRef idx="0"/>
          <a:effectRef idx="0"/>
          <a:fontRef idx="minor"/>
        </p:style>
        <p:txBody>
          <a:bodyPr lIns="0" rIns="0" tIns="0" bIns="0" anchor="t">
            <a:noAutofit/>
          </a:bodyPr>
          <a:p>
            <a:pPr>
              <a:lnSpc>
                <a:spcPct val="124000"/>
              </a:lnSpc>
              <a:tabLst>
                <a:tab algn="l" pos="0"/>
              </a:tabLst>
            </a:pPr>
            <a:endParaRPr b="0" lang="en-US" sz="300" spc="-1" strike="noStrike">
              <a:solidFill>
                <a:srgbClr val="ffffff"/>
              </a:solidFill>
              <a:latin typeface="Arial"/>
            </a:endParaRPr>
          </a:p>
          <a:p>
            <a:pPr>
              <a:lnSpc>
                <a:spcPct val="100000"/>
              </a:lnSpc>
              <a:tabLst>
                <a:tab algn="l" pos="0"/>
              </a:tabLst>
            </a:pPr>
            <a:r>
              <a:rPr b="0" lang="en-US" sz="1100" spc="-1" strike="noStrike">
                <a:solidFill>
                  <a:srgbClr val="000000"/>
                </a:solidFill>
                <a:latin typeface="Arial"/>
                <a:ea typeface="Arial"/>
              </a:rPr>
              <a:t> </a:t>
            </a:r>
            <a:r>
              <a:rPr b="0" lang="en-US" sz="2200" spc="-1" strike="noStrike">
                <a:solidFill>
                  <a:schemeClr val="lt1">
                    <a:lumMod val="95000"/>
                  </a:schemeClr>
                </a:solidFill>
                <a:latin typeface="Arial"/>
                <a:ea typeface="Arial"/>
              </a:rPr>
              <a:t>Introduction</a:t>
            </a:r>
            <a:endParaRPr b="0" lang="en-US" sz="2200" spc="-1" strike="noStrike">
              <a:solidFill>
                <a:srgbClr val="ffffff"/>
              </a:solidFill>
              <a:latin typeface="Arial"/>
            </a:endParaRPr>
          </a:p>
        </p:txBody>
      </p:sp>
      <p:sp>
        <p:nvSpPr>
          <p:cNvPr id="387" name="Google Shape;577;p41"/>
          <p:cNvSpPr/>
          <p:nvPr/>
        </p:nvSpPr>
        <p:spPr>
          <a:xfrm>
            <a:off x="362520" y="625680"/>
            <a:ext cx="8466840" cy="392040"/>
          </a:xfrm>
          <a:prstGeom prst="rect">
            <a:avLst/>
          </a:prstGeom>
          <a:noFill/>
          <a:ln w="0">
            <a:noFill/>
          </a:ln>
        </p:spPr>
        <p:style>
          <a:lnRef idx="0"/>
          <a:fillRef idx="0"/>
          <a:effectRef idx="0"/>
          <a:fontRef idx="minor"/>
        </p:style>
        <p:txBody>
          <a:bodyPr lIns="68400" rIns="68400" tIns="34200" bIns="34200" anchor="t">
            <a:spAutoFit/>
          </a:bodyPr>
          <a:p>
            <a:pPr>
              <a:lnSpc>
                <a:spcPct val="100000"/>
              </a:lnSpc>
              <a:tabLst>
                <a:tab algn="l" pos="0"/>
              </a:tabLst>
            </a:pPr>
            <a:endParaRPr b="0" lang="en-US" sz="2100" spc="-1" strike="noStrike">
              <a:solidFill>
                <a:schemeClr val="dk1"/>
              </a:solidFill>
              <a:latin typeface="Times New Roman"/>
              <a:ea typeface="Times New Roman"/>
            </a:endParaRPr>
          </a:p>
        </p:txBody>
      </p:sp>
      <p:sp>
        <p:nvSpPr>
          <p:cNvPr id="388" name="文本框 3"/>
          <p:cNvSpPr/>
          <p:nvPr/>
        </p:nvSpPr>
        <p:spPr>
          <a:xfrm>
            <a:off x="113400" y="1018080"/>
            <a:ext cx="8548200" cy="2162520"/>
          </a:xfrm>
          <a:prstGeom prst="rect">
            <a:avLst/>
          </a:prstGeom>
          <a:noFill/>
          <a:ln w="0">
            <a:noFill/>
          </a:ln>
        </p:spPr>
        <p:style>
          <a:lnRef idx="0"/>
          <a:fillRef idx="0"/>
          <a:effectRef idx="0"/>
          <a:fontRef idx="minor"/>
        </p:style>
        <p:txBody>
          <a:bodyPr lIns="90000" rIns="90000" tIns="45000" bIns="45000" anchor="t">
            <a:spAutoFit/>
          </a:bodyPr>
          <a:p>
            <a:pPr algn="just">
              <a:lnSpc>
                <a:spcPct val="100000"/>
              </a:lnSpc>
              <a:spcBef>
                <a:spcPts val="601"/>
              </a:spcBef>
              <a:spcAft>
                <a:spcPts val="601"/>
              </a:spcAft>
            </a:pPr>
            <a:r>
              <a:rPr b="0" lang="en-US" sz="1800" spc="-1" strike="noStrike">
                <a:solidFill>
                  <a:srgbClr val="000000"/>
                </a:solidFill>
                <a:latin typeface="Arial"/>
                <a:ea typeface="等线"/>
              </a:rPr>
              <a:t>This project (Pixel-Wise Classification of Multispectral Satellite Images Using Machine Learning), focuses on the development of a cloud-based application for pixel-wise classification in multispectral satellite images through machine learning methods. The tool provides both supervised(k-nearest neighbors algorithm with Euclidean distance)and unsupervised(K-means) classification options. </a:t>
            </a:r>
            <a:endParaRPr b="0" lang="en-US" sz="1800" spc="-1" strike="noStrike">
              <a:solidFill>
                <a:srgbClr val="000000"/>
              </a:solidFill>
              <a:latin typeface="Arial"/>
            </a:endParaRPr>
          </a:p>
          <a:p>
            <a:pPr algn="just">
              <a:lnSpc>
                <a:spcPct val="100000"/>
              </a:lnSpc>
              <a:spcBef>
                <a:spcPts val="601"/>
              </a:spcBef>
              <a:spcAft>
                <a:spcPts val="601"/>
              </a:spcAft>
            </a:pPr>
            <a:r>
              <a:rPr b="0" lang="en-US" sz="1800" spc="-1" strike="noStrike">
                <a:solidFill>
                  <a:srgbClr val="000000"/>
                </a:solidFill>
                <a:latin typeface="Arial"/>
                <a:ea typeface="等线"/>
              </a:rPr>
              <a:t>The primary objective of the project is to streamline the process of image classification,</a:t>
            </a:r>
            <a:r>
              <a:rPr b="0" lang="en-US" sz="1800" spc="-1" strike="noStrike">
                <a:solidFill>
                  <a:srgbClr val="000000"/>
                </a:solidFill>
                <a:latin typeface="Arial"/>
                <a:ea typeface="等线"/>
              </a:rPr>
              <a:t> generating results in a user-friendly graphical interface.</a:t>
            </a:r>
            <a:endParaRPr b="0" lang="en-US" sz="1800" spc="-1" strike="noStrike">
              <a:solidFill>
                <a:srgbClr val="000000"/>
              </a:solidFill>
              <a:latin typeface="Arial"/>
            </a:endParaRPr>
          </a:p>
        </p:txBody>
      </p:sp>
      <p:sp>
        <p:nvSpPr>
          <p:cNvPr id="389" name="文本框 2"/>
          <p:cNvSpPr/>
          <p:nvPr/>
        </p:nvSpPr>
        <p:spPr>
          <a:xfrm>
            <a:off x="113400" y="3276000"/>
            <a:ext cx="8715960" cy="5166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1400" spc="-1" strike="noStrike">
                <a:solidFill>
                  <a:srgbClr val="000000"/>
                </a:solidFill>
                <a:latin typeface="Arial"/>
                <a:ea typeface="Arial"/>
              </a:rPr>
              <a:t>Link of the project running:</a:t>
            </a:r>
            <a:endParaRPr b="0" lang="en-US" sz="1400" spc="-1" strike="noStrike">
              <a:solidFill>
                <a:srgbClr val="000000"/>
              </a:solidFill>
              <a:latin typeface="Arial"/>
            </a:endParaRPr>
          </a:p>
          <a:p>
            <a:pPr>
              <a:lnSpc>
                <a:spcPct val="100000"/>
              </a:lnSpc>
            </a:pPr>
            <a:r>
              <a:rPr b="0" lang="en-US" sz="1400" spc="-1" strike="noStrike" u="sng">
                <a:solidFill>
                  <a:srgbClr val="0026e5"/>
                </a:solidFill>
                <a:uFillTx/>
                <a:latin typeface="Arial"/>
                <a:ea typeface="Arial"/>
                <a:hlinkClick r:id="rId2"/>
              </a:rPr>
              <a:t>https://satellite-image-classification-cpguc5dgbghmcyfd.germanywestcentral-01.azurewebsites.net/</a:t>
            </a:r>
            <a:endParaRPr b="0" lang="en-US" sz="1400" spc="-1" strike="noStrike">
              <a:solidFill>
                <a:srgbClr val="000000"/>
              </a:solidFill>
              <a:latin typeface="Arial"/>
            </a:endParaRPr>
          </a:p>
        </p:txBody>
      </p:sp>
      <p:sp>
        <p:nvSpPr>
          <p:cNvPr id="390" name="TextBox 4"/>
          <p:cNvSpPr/>
          <p:nvPr/>
        </p:nvSpPr>
        <p:spPr>
          <a:xfrm>
            <a:off x="113400" y="3974400"/>
            <a:ext cx="8867880" cy="5166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GB" sz="1400" spc="-1" strike="noStrike">
                <a:solidFill>
                  <a:srgbClr val="000000"/>
                </a:solidFill>
                <a:latin typeface="Arial"/>
                <a:ea typeface="Arial"/>
              </a:rPr>
              <a:t>L</a:t>
            </a:r>
            <a:r>
              <a:rPr b="0" lang="en-US" sz="1400" spc="-1" strike="noStrike">
                <a:solidFill>
                  <a:srgbClr val="000000"/>
                </a:solidFill>
                <a:latin typeface="Arial"/>
                <a:ea typeface="Arial"/>
              </a:rPr>
              <a:t>ink of the Code:</a:t>
            </a:r>
            <a:endParaRPr b="0" lang="en-US" sz="1400" spc="-1" strike="noStrike">
              <a:solidFill>
                <a:srgbClr val="000000"/>
              </a:solidFill>
              <a:latin typeface="Arial"/>
            </a:endParaRPr>
          </a:p>
          <a:p>
            <a:pPr>
              <a:lnSpc>
                <a:spcPct val="100000"/>
              </a:lnSpc>
            </a:pPr>
            <a:r>
              <a:rPr b="0" lang="en-GB" sz="1400" spc="-1" strike="noStrike" u="sng">
                <a:solidFill>
                  <a:srgbClr val="0026e5"/>
                </a:solidFill>
                <a:uFillTx/>
                <a:latin typeface="Arial"/>
                <a:ea typeface="Arial"/>
                <a:hlinkClick r:id="rId3"/>
              </a:rPr>
              <a:t>https://github.com/zyl009/Pixel-Wise-Classification-of-Multispectral-Satellite-Images-Using-Machine-Learning</a:t>
            </a:r>
            <a:endParaRPr b="0" lang="en-US" sz="1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91" name="Google Shape;575;p41" descr=""/>
          <p:cNvPicPr/>
          <p:nvPr/>
        </p:nvPicPr>
        <p:blipFill>
          <a:blip r:embed="rId1"/>
          <a:stretch/>
        </p:blipFill>
        <p:spPr>
          <a:xfrm>
            <a:off x="0" y="4672440"/>
            <a:ext cx="9143640" cy="470520"/>
          </a:xfrm>
          <a:prstGeom prst="rect">
            <a:avLst/>
          </a:prstGeom>
          <a:ln w="0">
            <a:noFill/>
          </a:ln>
        </p:spPr>
      </p:pic>
      <p:sp>
        <p:nvSpPr>
          <p:cNvPr id="392" name="Google Shape;576;p41"/>
          <p:cNvSpPr/>
          <p:nvPr/>
        </p:nvSpPr>
        <p:spPr>
          <a:xfrm>
            <a:off x="0" y="0"/>
            <a:ext cx="9143640" cy="625320"/>
          </a:xfrm>
          <a:prstGeom prst="rect">
            <a:avLst/>
          </a:prstGeom>
          <a:solidFill>
            <a:srgbClr val="5b7b9f"/>
          </a:solidFill>
          <a:ln w="0">
            <a:noFill/>
          </a:ln>
        </p:spPr>
        <p:style>
          <a:lnRef idx="0"/>
          <a:fillRef idx="0"/>
          <a:effectRef idx="0"/>
          <a:fontRef idx="minor"/>
        </p:style>
        <p:txBody>
          <a:bodyPr lIns="0" rIns="0" tIns="0" bIns="0" anchor="t">
            <a:noAutofit/>
          </a:bodyPr>
          <a:p>
            <a:pPr>
              <a:lnSpc>
                <a:spcPct val="124000"/>
              </a:lnSpc>
              <a:tabLst>
                <a:tab algn="l" pos="0"/>
              </a:tabLst>
            </a:pPr>
            <a:endParaRPr b="0" lang="en-US" sz="300" spc="-1" strike="noStrike">
              <a:solidFill>
                <a:srgbClr val="ffffff"/>
              </a:solidFill>
              <a:latin typeface="Arial"/>
            </a:endParaRPr>
          </a:p>
          <a:p>
            <a:pPr>
              <a:lnSpc>
                <a:spcPct val="100000"/>
              </a:lnSpc>
              <a:tabLst>
                <a:tab algn="l" pos="0"/>
              </a:tabLst>
            </a:pPr>
            <a:r>
              <a:rPr b="0" lang="en-US" sz="1100" spc="-1" strike="noStrike">
                <a:solidFill>
                  <a:srgbClr val="000000"/>
                </a:solidFill>
                <a:latin typeface="Arial"/>
                <a:ea typeface="Arial"/>
              </a:rPr>
              <a:t> </a:t>
            </a:r>
            <a:r>
              <a:rPr b="0" lang="en-US" sz="2200" spc="-1" strike="noStrike">
                <a:solidFill>
                  <a:schemeClr val="lt1">
                    <a:lumMod val="95000"/>
                  </a:schemeClr>
                </a:solidFill>
                <a:latin typeface="Arial"/>
                <a:ea typeface="Arial"/>
              </a:rPr>
              <a:t>Application Architecture</a:t>
            </a:r>
            <a:endParaRPr b="0" lang="en-US" sz="2200" spc="-1" strike="noStrike">
              <a:solidFill>
                <a:srgbClr val="ffffff"/>
              </a:solidFill>
              <a:latin typeface="Arial"/>
            </a:endParaRPr>
          </a:p>
        </p:txBody>
      </p:sp>
      <p:sp>
        <p:nvSpPr>
          <p:cNvPr id="393" name="Google Shape;577;p41"/>
          <p:cNvSpPr/>
          <p:nvPr/>
        </p:nvSpPr>
        <p:spPr>
          <a:xfrm>
            <a:off x="362520" y="625680"/>
            <a:ext cx="8466840" cy="392040"/>
          </a:xfrm>
          <a:prstGeom prst="rect">
            <a:avLst/>
          </a:prstGeom>
          <a:noFill/>
          <a:ln w="0">
            <a:noFill/>
          </a:ln>
        </p:spPr>
        <p:style>
          <a:lnRef idx="0"/>
          <a:fillRef idx="0"/>
          <a:effectRef idx="0"/>
          <a:fontRef idx="minor"/>
        </p:style>
        <p:txBody>
          <a:bodyPr lIns="68400" rIns="68400" tIns="34200" bIns="34200" anchor="t">
            <a:spAutoFit/>
          </a:bodyPr>
          <a:p>
            <a:pPr>
              <a:lnSpc>
                <a:spcPct val="100000"/>
              </a:lnSpc>
              <a:tabLst>
                <a:tab algn="l" pos="0"/>
              </a:tabLst>
            </a:pPr>
            <a:endParaRPr b="0" lang="en-US" sz="2100" spc="-1" strike="noStrike">
              <a:solidFill>
                <a:schemeClr val="dk1"/>
              </a:solidFill>
              <a:latin typeface="Times New Roman"/>
              <a:ea typeface="Times New Roman"/>
            </a:endParaRPr>
          </a:p>
        </p:txBody>
      </p:sp>
      <p:sp>
        <p:nvSpPr>
          <p:cNvPr id="394" name="文本框 3"/>
          <p:cNvSpPr/>
          <p:nvPr/>
        </p:nvSpPr>
        <p:spPr>
          <a:xfrm>
            <a:off x="113400" y="1018080"/>
            <a:ext cx="8548200" cy="1186920"/>
          </a:xfrm>
          <a:prstGeom prst="rect">
            <a:avLst/>
          </a:prstGeom>
          <a:noFill/>
          <a:ln w="0">
            <a:noFill/>
          </a:ln>
        </p:spPr>
        <p:style>
          <a:lnRef idx="0"/>
          <a:fillRef idx="0"/>
          <a:effectRef idx="0"/>
          <a:fontRef idx="minor"/>
        </p:style>
        <p:txBody>
          <a:bodyPr lIns="90000" rIns="90000" tIns="45000" bIns="45000" anchor="t">
            <a:spAutoFit/>
          </a:bodyPr>
          <a:p>
            <a:pPr algn="just">
              <a:lnSpc>
                <a:spcPct val="100000"/>
              </a:lnSpc>
              <a:spcBef>
                <a:spcPts val="601"/>
              </a:spcBef>
              <a:spcAft>
                <a:spcPts val="601"/>
              </a:spcAft>
            </a:pPr>
            <a:r>
              <a:rPr b="0" lang="en-US" sz="1800" spc="-1" strike="noStrike">
                <a:solidFill>
                  <a:srgbClr val="000000"/>
                </a:solidFill>
                <a:latin typeface="Arial"/>
                <a:ea typeface="等线"/>
              </a:rPr>
              <a:t>The application follows a client-server architecture. The user interface (UI) is built in HTML, CSS, and JavaScript, while the backend is powered by Flask (Python). The system allows users to upload GeoTIFF images, classify pixels, and download the classified results.</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95" name="Google Shape;575;p41" descr=""/>
          <p:cNvPicPr/>
          <p:nvPr/>
        </p:nvPicPr>
        <p:blipFill>
          <a:blip r:embed="rId1"/>
          <a:stretch/>
        </p:blipFill>
        <p:spPr>
          <a:xfrm>
            <a:off x="0" y="4672440"/>
            <a:ext cx="9143640" cy="470520"/>
          </a:xfrm>
          <a:prstGeom prst="rect">
            <a:avLst/>
          </a:prstGeom>
          <a:ln w="0">
            <a:noFill/>
          </a:ln>
        </p:spPr>
      </p:pic>
      <p:sp>
        <p:nvSpPr>
          <p:cNvPr id="396" name="Google Shape;576;p41"/>
          <p:cNvSpPr/>
          <p:nvPr/>
        </p:nvSpPr>
        <p:spPr>
          <a:xfrm>
            <a:off x="0" y="0"/>
            <a:ext cx="9143640" cy="625320"/>
          </a:xfrm>
          <a:prstGeom prst="rect">
            <a:avLst/>
          </a:prstGeom>
          <a:solidFill>
            <a:srgbClr val="5b7b9f"/>
          </a:solidFill>
          <a:ln w="0">
            <a:noFill/>
          </a:ln>
        </p:spPr>
        <p:style>
          <a:lnRef idx="0"/>
          <a:fillRef idx="0"/>
          <a:effectRef idx="0"/>
          <a:fontRef idx="minor"/>
        </p:style>
        <p:txBody>
          <a:bodyPr lIns="0" rIns="0" tIns="0" bIns="0" anchor="t">
            <a:noAutofit/>
          </a:bodyPr>
          <a:p>
            <a:pPr>
              <a:lnSpc>
                <a:spcPct val="124000"/>
              </a:lnSpc>
              <a:tabLst>
                <a:tab algn="l" pos="0"/>
              </a:tabLst>
            </a:pPr>
            <a:endParaRPr b="0" lang="en-US" sz="300" spc="-1" strike="noStrike">
              <a:solidFill>
                <a:srgbClr val="ffffff"/>
              </a:solidFill>
              <a:latin typeface="Arial"/>
            </a:endParaRPr>
          </a:p>
          <a:p>
            <a:pPr>
              <a:lnSpc>
                <a:spcPct val="100000"/>
              </a:lnSpc>
              <a:tabLst>
                <a:tab algn="l" pos="0"/>
              </a:tabLst>
            </a:pPr>
            <a:r>
              <a:rPr b="0" lang="en-US" sz="1100" spc="-1" strike="noStrike">
                <a:solidFill>
                  <a:srgbClr val="000000"/>
                </a:solidFill>
                <a:latin typeface="Arial"/>
                <a:ea typeface="Arial"/>
              </a:rPr>
              <a:t> </a:t>
            </a:r>
            <a:r>
              <a:rPr b="0" lang="en-US" sz="2200" spc="-1" strike="noStrike">
                <a:solidFill>
                  <a:schemeClr val="lt1">
                    <a:lumMod val="95000"/>
                  </a:schemeClr>
                </a:solidFill>
                <a:latin typeface="Arial"/>
                <a:ea typeface="Arial"/>
              </a:rPr>
              <a:t>User Interface</a:t>
            </a:r>
            <a:endParaRPr b="0" lang="en-US" sz="2200" spc="-1" strike="noStrike">
              <a:solidFill>
                <a:srgbClr val="ffffff"/>
              </a:solidFill>
              <a:latin typeface="Arial"/>
            </a:endParaRPr>
          </a:p>
        </p:txBody>
      </p:sp>
      <p:pic>
        <p:nvPicPr>
          <p:cNvPr id="397" name="图片 2" descr=""/>
          <p:cNvPicPr/>
          <p:nvPr/>
        </p:nvPicPr>
        <p:blipFill>
          <a:blip r:embed="rId2"/>
          <a:stretch/>
        </p:blipFill>
        <p:spPr>
          <a:xfrm>
            <a:off x="0" y="625680"/>
            <a:ext cx="5479200" cy="4046400"/>
          </a:xfrm>
          <a:prstGeom prst="rect">
            <a:avLst/>
          </a:prstGeom>
          <a:ln w="0">
            <a:noFill/>
          </a:ln>
        </p:spPr>
      </p:pic>
      <p:sp>
        <p:nvSpPr>
          <p:cNvPr id="398" name="文本框 5"/>
          <p:cNvSpPr/>
          <p:nvPr/>
        </p:nvSpPr>
        <p:spPr>
          <a:xfrm>
            <a:off x="5594040" y="1204200"/>
            <a:ext cx="3072240" cy="115704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1400" spc="-1" strike="noStrike">
                <a:solidFill>
                  <a:srgbClr val="000000"/>
                </a:solidFill>
                <a:latin typeface="Arial"/>
                <a:ea typeface="Arial"/>
              </a:rPr>
              <a:t>This is the user interface of the application(after upload an image). The application can support from 8-bit to 64-bit GeoTiff file whose size less than 10MB to be uoloaded.</a:t>
            </a:r>
            <a:endParaRPr b="0" lang="en-US" sz="1400" spc="-1" strike="noStrike">
              <a:solidFill>
                <a:srgbClr val="000000"/>
              </a:solidFill>
              <a:latin typeface="Arial"/>
            </a:endParaRPr>
          </a:p>
        </p:txBody>
      </p:sp>
      <p:sp>
        <p:nvSpPr>
          <p:cNvPr id="399" name="文本框 1"/>
          <p:cNvSpPr/>
          <p:nvPr/>
        </p:nvSpPr>
        <p:spPr>
          <a:xfrm>
            <a:off x="5661360" y="3287520"/>
            <a:ext cx="3159720" cy="5166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1400" spc="-1" strike="noStrike">
                <a:solidFill>
                  <a:srgbClr val="000000"/>
                </a:solidFill>
                <a:latin typeface="Arial"/>
                <a:ea typeface="Arial"/>
              </a:rPr>
              <a:t>Link of the project:</a:t>
            </a:r>
            <a:endParaRPr b="0" lang="en-US" sz="1400" spc="-1" strike="noStrike">
              <a:solidFill>
                <a:srgbClr val="000000"/>
              </a:solidFill>
              <a:latin typeface="Arial"/>
            </a:endParaRPr>
          </a:p>
          <a:p>
            <a:pPr>
              <a:lnSpc>
                <a:spcPct val="100000"/>
              </a:lnSpc>
            </a:pPr>
            <a:r>
              <a:rPr b="0" lang="en-US" sz="1400" spc="-1" strike="noStrike" u="sng">
                <a:solidFill>
                  <a:srgbClr val="0026e5"/>
                </a:solidFill>
                <a:uFillTx/>
                <a:latin typeface="Arial"/>
                <a:ea typeface="Arial"/>
                <a:hlinkClick r:id="rId3"/>
              </a:rPr>
              <a:t>https://satellite-image-classification-cpguc5dgbghmcyfd.germanywestcentral-01.azurewebsites.net/</a:t>
            </a:r>
            <a:endParaRPr b="0" lang="en-US" sz="1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00" name="Google Shape;575;p41" descr=""/>
          <p:cNvPicPr/>
          <p:nvPr/>
        </p:nvPicPr>
        <p:blipFill>
          <a:blip r:embed="rId1"/>
          <a:stretch/>
        </p:blipFill>
        <p:spPr>
          <a:xfrm>
            <a:off x="0" y="4672440"/>
            <a:ext cx="9143640" cy="470520"/>
          </a:xfrm>
          <a:prstGeom prst="rect">
            <a:avLst/>
          </a:prstGeom>
          <a:ln w="0">
            <a:noFill/>
          </a:ln>
        </p:spPr>
      </p:pic>
      <p:sp>
        <p:nvSpPr>
          <p:cNvPr id="401" name="Google Shape;576;p41"/>
          <p:cNvSpPr/>
          <p:nvPr/>
        </p:nvSpPr>
        <p:spPr>
          <a:xfrm>
            <a:off x="0" y="0"/>
            <a:ext cx="9143640" cy="625320"/>
          </a:xfrm>
          <a:prstGeom prst="rect">
            <a:avLst/>
          </a:prstGeom>
          <a:solidFill>
            <a:srgbClr val="5b7b9f"/>
          </a:solidFill>
          <a:ln w="0">
            <a:noFill/>
          </a:ln>
        </p:spPr>
        <p:style>
          <a:lnRef idx="0"/>
          <a:fillRef idx="0"/>
          <a:effectRef idx="0"/>
          <a:fontRef idx="minor"/>
        </p:style>
        <p:txBody>
          <a:bodyPr lIns="0" rIns="0" tIns="0" bIns="0" anchor="t">
            <a:noAutofit/>
          </a:bodyPr>
          <a:p>
            <a:pPr>
              <a:lnSpc>
                <a:spcPct val="124000"/>
              </a:lnSpc>
              <a:tabLst>
                <a:tab algn="l" pos="0"/>
              </a:tabLst>
            </a:pPr>
            <a:endParaRPr b="0" lang="en-US" sz="300" spc="-1" strike="noStrike">
              <a:solidFill>
                <a:srgbClr val="ffffff"/>
              </a:solidFill>
              <a:latin typeface="Arial"/>
            </a:endParaRPr>
          </a:p>
          <a:p>
            <a:pPr>
              <a:lnSpc>
                <a:spcPct val="100000"/>
              </a:lnSpc>
              <a:tabLst>
                <a:tab algn="l" pos="0"/>
              </a:tabLst>
            </a:pPr>
            <a:r>
              <a:rPr b="0" lang="en-US" sz="1100" spc="-1" strike="noStrike">
                <a:solidFill>
                  <a:srgbClr val="000000"/>
                </a:solidFill>
                <a:latin typeface="Arial"/>
                <a:ea typeface="Arial"/>
              </a:rPr>
              <a:t> </a:t>
            </a:r>
            <a:r>
              <a:rPr b="0" lang="en-US" sz="2200" spc="-1" strike="noStrike">
                <a:solidFill>
                  <a:schemeClr val="lt1">
                    <a:lumMod val="95000"/>
                  </a:schemeClr>
                </a:solidFill>
                <a:latin typeface="Arial"/>
                <a:ea typeface="Arial"/>
              </a:rPr>
              <a:t>How to use </a:t>
            </a:r>
            <a:endParaRPr b="0" lang="en-US" sz="2200" spc="-1" strike="noStrike">
              <a:solidFill>
                <a:srgbClr val="ffffff"/>
              </a:solidFill>
              <a:latin typeface="Arial"/>
            </a:endParaRPr>
          </a:p>
        </p:txBody>
      </p:sp>
      <p:pic>
        <p:nvPicPr>
          <p:cNvPr id="402" name="图片 2" descr=""/>
          <p:cNvPicPr/>
          <p:nvPr/>
        </p:nvPicPr>
        <p:blipFill>
          <a:blip r:embed="rId2"/>
          <a:stretch/>
        </p:blipFill>
        <p:spPr>
          <a:xfrm>
            <a:off x="0" y="625680"/>
            <a:ext cx="5202000" cy="4046400"/>
          </a:xfrm>
          <a:prstGeom prst="rect">
            <a:avLst/>
          </a:prstGeom>
          <a:ln w="0">
            <a:noFill/>
          </a:ln>
        </p:spPr>
      </p:pic>
      <p:sp>
        <p:nvSpPr>
          <p:cNvPr id="403" name="文本框 5"/>
          <p:cNvSpPr/>
          <p:nvPr/>
        </p:nvSpPr>
        <p:spPr>
          <a:xfrm>
            <a:off x="5446080" y="1001160"/>
            <a:ext cx="3072240" cy="350532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1400" spc="-1" strike="noStrike">
                <a:solidFill>
                  <a:srgbClr val="000000"/>
                </a:solidFill>
                <a:latin typeface="Arial"/>
                <a:ea typeface="Arial"/>
              </a:rPr>
              <a:t>Supervised Classification:</a:t>
            </a:r>
            <a:endParaRPr b="0" lang="en-US" sz="1400" spc="-1" strike="noStrike">
              <a:solidFill>
                <a:srgbClr val="000000"/>
              </a:solidFill>
              <a:latin typeface="Arial"/>
            </a:endParaRPr>
          </a:p>
          <a:p>
            <a:pPr marL="343080" indent="-343080">
              <a:lnSpc>
                <a:spcPct val="100000"/>
              </a:lnSpc>
              <a:buClr>
                <a:srgbClr val="000000"/>
              </a:buClr>
              <a:buFont typeface="Arial"/>
              <a:buAutoNum type="arabicPeriod"/>
            </a:pPr>
            <a:r>
              <a:rPr b="0" lang="en-US" sz="1400" spc="-1" strike="noStrike">
                <a:solidFill>
                  <a:srgbClr val="000000"/>
                </a:solidFill>
                <a:latin typeface="Arial"/>
                <a:ea typeface="Arial"/>
              </a:rPr>
              <a:t>Click “choose file” to upload an image.</a:t>
            </a:r>
            <a:endParaRPr b="0" lang="en-US" sz="1400" spc="-1" strike="noStrike">
              <a:solidFill>
                <a:srgbClr val="000000"/>
              </a:solidFill>
              <a:latin typeface="Arial"/>
            </a:endParaRPr>
          </a:p>
          <a:p>
            <a:pPr marL="343080" indent="-343080">
              <a:lnSpc>
                <a:spcPct val="100000"/>
              </a:lnSpc>
              <a:buClr>
                <a:srgbClr val="000000"/>
              </a:buClr>
              <a:buFont typeface="Arial"/>
              <a:buAutoNum type="arabicPeriod"/>
            </a:pPr>
            <a:r>
              <a:rPr b="0" lang="en-US" sz="1400" spc="-1" strike="noStrike">
                <a:solidFill>
                  <a:srgbClr val="000000"/>
                </a:solidFill>
                <a:latin typeface="Arial"/>
                <a:ea typeface="Arial"/>
              </a:rPr>
              <a:t>Input a class label. </a:t>
            </a:r>
            <a:endParaRPr b="0" lang="en-US" sz="1400" spc="-1" strike="noStrike">
              <a:solidFill>
                <a:srgbClr val="000000"/>
              </a:solidFill>
              <a:latin typeface="Arial"/>
            </a:endParaRPr>
          </a:p>
          <a:p>
            <a:pPr marL="343080" indent="-343080">
              <a:lnSpc>
                <a:spcPct val="100000"/>
              </a:lnSpc>
              <a:buClr>
                <a:srgbClr val="000000"/>
              </a:buClr>
              <a:buFont typeface="Arial"/>
              <a:buAutoNum type="arabicPeriod"/>
            </a:pPr>
            <a:r>
              <a:rPr b="0" lang="en-US" sz="1400" spc="-1" strike="noStrike">
                <a:solidFill>
                  <a:srgbClr val="000000"/>
                </a:solidFill>
                <a:latin typeface="Arial"/>
                <a:ea typeface="Arial"/>
              </a:rPr>
              <a:t>Click “draw polygon button”, then draw a polygon, click the first point in the end to close the polygon drawing.</a:t>
            </a:r>
            <a:endParaRPr b="0" lang="en-US" sz="1400" spc="-1" strike="noStrike">
              <a:solidFill>
                <a:srgbClr val="000000"/>
              </a:solidFill>
              <a:latin typeface="Arial"/>
            </a:endParaRPr>
          </a:p>
          <a:p>
            <a:pPr marL="343080" indent="-343080">
              <a:lnSpc>
                <a:spcPct val="100000"/>
              </a:lnSpc>
              <a:buClr>
                <a:srgbClr val="000000"/>
              </a:buClr>
              <a:buFont typeface="Arial"/>
              <a:buAutoNum type="arabicPeriod"/>
            </a:pPr>
            <a:r>
              <a:rPr b="0" lang="en-US" sz="1400" spc="-1" strike="noStrike">
                <a:solidFill>
                  <a:srgbClr val="000000"/>
                </a:solidFill>
                <a:latin typeface="Arial"/>
                <a:ea typeface="Arial"/>
              </a:rPr>
              <a:t>Repeat 3 to finish the polygons drawing of this class. Then, enter a new class label to do next one.</a:t>
            </a:r>
            <a:endParaRPr b="0" lang="en-US" sz="1400" spc="-1" strike="noStrike">
              <a:solidFill>
                <a:srgbClr val="000000"/>
              </a:solidFill>
              <a:latin typeface="Arial"/>
            </a:endParaRPr>
          </a:p>
          <a:p>
            <a:pPr marL="343080" indent="-343080">
              <a:lnSpc>
                <a:spcPct val="100000"/>
              </a:lnSpc>
              <a:buClr>
                <a:srgbClr val="000000"/>
              </a:buClr>
              <a:buFont typeface="Arial"/>
              <a:buAutoNum type="arabicPeriod"/>
            </a:pPr>
            <a:r>
              <a:rPr b="0" lang="en-US" sz="1400" spc="-1" strike="noStrike">
                <a:solidFill>
                  <a:srgbClr val="000000"/>
                </a:solidFill>
                <a:latin typeface="Arial"/>
                <a:ea typeface="Arial"/>
              </a:rPr>
              <a:t>When finish sample data selecting, click the “Supervised Classify” button.</a:t>
            </a:r>
            <a:endParaRPr b="0" lang="en-US" sz="1400" spc="-1" strike="noStrike">
              <a:solidFill>
                <a:srgbClr val="000000"/>
              </a:solidFill>
              <a:latin typeface="Arial"/>
            </a:endParaRPr>
          </a:p>
          <a:p>
            <a:pPr marL="343080" indent="-343080">
              <a:lnSpc>
                <a:spcPct val="100000"/>
              </a:lnSpc>
              <a:buClr>
                <a:srgbClr val="000000"/>
              </a:buClr>
              <a:buFont typeface="Arial"/>
              <a:buAutoNum type="arabicPeriod"/>
            </a:pPr>
            <a:r>
              <a:rPr b="0" lang="en-US" sz="1400" spc="-1" strike="noStrike">
                <a:solidFill>
                  <a:srgbClr val="000000"/>
                </a:solidFill>
                <a:latin typeface="Arial"/>
                <a:ea typeface="Arial"/>
              </a:rPr>
              <a:t>View and download the result.</a:t>
            </a:r>
            <a:endParaRPr b="0" lang="en-US" sz="1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04" name="Google Shape;575;p41" descr=""/>
          <p:cNvPicPr/>
          <p:nvPr/>
        </p:nvPicPr>
        <p:blipFill>
          <a:blip r:embed="rId1"/>
          <a:stretch/>
        </p:blipFill>
        <p:spPr>
          <a:xfrm>
            <a:off x="0" y="4672440"/>
            <a:ext cx="9143640" cy="470520"/>
          </a:xfrm>
          <a:prstGeom prst="rect">
            <a:avLst/>
          </a:prstGeom>
          <a:ln w="0">
            <a:noFill/>
          </a:ln>
        </p:spPr>
      </p:pic>
      <p:sp>
        <p:nvSpPr>
          <p:cNvPr id="405" name="Google Shape;576;p41"/>
          <p:cNvSpPr/>
          <p:nvPr/>
        </p:nvSpPr>
        <p:spPr>
          <a:xfrm>
            <a:off x="0" y="0"/>
            <a:ext cx="9143640" cy="625320"/>
          </a:xfrm>
          <a:prstGeom prst="rect">
            <a:avLst/>
          </a:prstGeom>
          <a:solidFill>
            <a:srgbClr val="5b7b9f"/>
          </a:solidFill>
          <a:ln w="0">
            <a:noFill/>
          </a:ln>
        </p:spPr>
        <p:style>
          <a:lnRef idx="0"/>
          <a:fillRef idx="0"/>
          <a:effectRef idx="0"/>
          <a:fontRef idx="minor"/>
        </p:style>
        <p:txBody>
          <a:bodyPr lIns="0" rIns="0" tIns="0" bIns="0" anchor="t">
            <a:noAutofit/>
          </a:bodyPr>
          <a:p>
            <a:pPr>
              <a:lnSpc>
                <a:spcPct val="124000"/>
              </a:lnSpc>
              <a:tabLst>
                <a:tab algn="l" pos="0"/>
              </a:tabLst>
            </a:pPr>
            <a:endParaRPr b="0" lang="en-US" sz="300" spc="-1" strike="noStrike">
              <a:solidFill>
                <a:srgbClr val="ffffff"/>
              </a:solidFill>
              <a:latin typeface="Arial"/>
            </a:endParaRPr>
          </a:p>
          <a:p>
            <a:pPr>
              <a:lnSpc>
                <a:spcPct val="100000"/>
              </a:lnSpc>
              <a:tabLst>
                <a:tab algn="l" pos="0"/>
              </a:tabLst>
            </a:pPr>
            <a:r>
              <a:rPr b="0" lang="en-US" sz="1100" spc="-1" strike="noStrike">
                <a:solidFill>
                  <a:srgbClr val="000000"/>
                </a:solidFill>
                <a:latin typeface="Arial"/>
                <a:ea typeface="Arial"/>
              </a:rPr>
              <a:t> </a:t>
            </a:r>
            <a:r>
              <a:rPr b="0" lang="en-US" sz="2200" spc="-1" strike="noStrike">
                <a:solidFill>
                  <a:schemeClr val="lt1">
                    <a:lumMod val="95000"/>
                  </a:schemeClr>
                </a:solidFill>
                <a:latin typeface="Arial"/>
                <a:ea typeface="Arial"/>
              </a:rPr>
              <a:t>How to use </a:t>
            </a:r>
            <a:endParaRPr b="0" lang="en-US" sz="2200" spc="-1" strike="noStrike">
              <a:solidFill>
                <a:srgbClr val="ffffff"/>
              </a:solidFill>
              <a:latin typeface="Arial"/>
            </a:endParaRPr>
          </a:p>
        </p:txBody>
      </p:sp>
      <p:pic>
        <p:nvPicPr>
          <p:cNvPr id="406" name="图片 2" descr=""/>
          <p:cNvPicPr/>
          <p:nvPr/>
        </p:nvPicPr>
        <p:blipFill>
          <a:blip r:embed="rId2"/>
          <a:stretch/>
        </p:blipFill>
        <p:spPr>
          <a:xfrm>
            <a:off x="0" y="654840"/>
            <a:ext cx="4299480" cy="1644120"/>
          </a:xfrm>
          <a:prstGeom prst="rect">
            <a:avLst/>
          </a:prstGeom>
          <a:ln w="0">
            <a:noFill/>
          </a:ln>
        </p:spPr>
      </p:pic>
      <p:sp>
        <p:nvSpPr>
          <p:cNvPr id="407" name="文本框 5"/>
          <p:cNvSpPr/>
          <p:nvPr/>
        </p:nvSpPr>
        <p:spPr>
          <a:xfrm>
            <a:off x="4645800" y="2401560"/>
            <a:ext cx="3677400" cy="17974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1400" spc="-1" strike="noStrike">
                <a:solidFill>
                  <a:srgbClr val="000000"/>
                </a:solidFill>
                <a:latin typeface="Arial"/>
                <a:ea typeface="Arial"/>
              </a:rPr>
              <a:t>Supervised Classification(some notes):</a:t>
            </a:r>
            <a:endParaRPr b="0" lang="en-US" sz="1400" spc="-1" strike="noStrike">
              <a:solidFill>
                <a:srgbClr val="000000"/>
              </a:solidFill>
              <a:latin typeface="Arial"/>
            </a:endParaRPr>
          </a:p>
          <a:p>
            <a:pPr>
              <a:lnSpc>
                <a:spcPct val="100000"/>
              </a:lnSpc>
            </a:pPr>
            <a:r>
              <a:rPr b="0" lang="en-US" sz="1400" spc="-1" strike="noStrike">
                <a:solidFill>
                  <a:srgbClr val="000000"/>
                </a:solidFill>
                <a:latin typeface="Arial"/>
                <a:ea typeface="Arial"/>
              </a:rPr>
              <a:t>1.During drawing polygons of one class , user can </a:t>
            </a:r>
            <a:r>
              <a:rPr b="0" lang="en-US" sz="1400" spc="-1" strike="noStrike">
                <a:solidFill>
                  <a:srgbClr val="3c4043"/>
                </a:solidFill>
                <a:latin typeface="Roboto"/>
                <a:ea typeface="Arial"/>
              </a:rPr>
              <a:t>arbitrarily </a:t>
            </a:r>
            <a:r>
              <a:rPr b="0" lang="en-US" sz="1400" spc="-1" strike="noStrike">
                <a:solidFill>
                  <a:srgbClr val="000000"/>
                </a:solidFill>
                <a:latin typeface="Arial"/>
                <a:ea typeface="Arial"/>
              </a:rPr>
              <a:t>change the shape of the polygons and delete them before entering the new class label.</a:t>
            </a:r>
            <a:endParaRPr b="0" lang="en-US" sz="1400" spc="-1" strike="noStrike">
              <a:solidFill>
                <a:srgbClr val="000000"/>
              </a:solidFill>
              <a:latin typeface="Arial"/>
            </a:endParaRPr>
          </a:p>
          <a:p>
            <a:pPr>
              <a:lnSpc>
                <a:spcPct val="100000"/>
              </a:lnSpc>
            </a:pPr>
            <a:r>
              <a:rPr b="0" lang="en-US" sz="1400" spc="-1" strike="noStrike">
                <a:solidFill>
                  <a:srgbClr val="000000"/>
                </a:solidFill>
                <a:latin typeface="Arial"/>
                <a:ea typeface="Arial"/>
              </a:rPr>
              <a:t>2.The processing time varies according to the image size and the number of samples selected.</a:t>
            </a:r>
            <a:endParaRPr b="0" lang="en-US" sz="1400" spc="-1" strike="noStrike">
              <a:solidFill>
                <a:srgbClr val="000000"/>
              </a:solidFill>
              <a:latin typeface="Arial"/>
            </a:endParaRPr>
          </a:p>
        </p:txBody>
      </p:sp>
      <p:pic>
        <p:nvPicPr>
          <p:cNvPr id="408" name="图片 3" descr=""/>
          <p:cNvPicPr/>
          <p:nvPr/>
        </p:nvPicPr>
        <p:blipFill>
          <a:blip r:embed="rId3"/>
          <a:stretch/>
        </p:blipFill>
        <p:spPr>
          <a:xfrm>
            <a:off x="0" y="2438640"/>
            <a:ext cx="4302720" cy="1606680"/>
          </a:xfrm>
          <a:prstGeom prst="rect">
            <a:avLst/>
          </a:prstGeom>
          <a:ln w="0">
            <a:noFill/>
          </a:ln>
        </p:spPr>
      </p:pic>
      <p:pic>
        <p:nvPicPr>
          <p:cNvPr id="409" name="图片 6" descr=""/>
          <p:cNvPicPr/>
          <p:nvPr/>
        </p:nvPicPr>
        <p:blipFill>
          <a:blip r:embed="rId4"/>
          <a:stretch/>
        </p:blipFill>
        <p:spPr>
          <a:xfrm>
            <a:off x="4645800" y="654840"/>
            <a:ext cx="3852360" cy="1644120"/>
          </a:xfrm>
          <a:prstGeom prst="rect">
            <a:avLst/>
          </a:prstGeom>
          <a:ln w="0">
            <a:noFill/>
          </a:ln>
        </p:spPr>
      </p:pic>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10" name="Google Shape;575;p41" descr=""/>
          <p:cNvPicPr/>
          <p:nvPr/>
        </p:nvPicPr>
        <p:blipFill>
          <a:blip r:embed="rId1"/>
          <a:stretch/>
        </p:blipFill>
        <p:spPr>
          <a:xfrm>
            <a:off x="0" y="4672440"/>
            <a:ext cx="9143640" cy="470520"/>
          </a:xfrm>
          <a:prstGeom prst="rect">
            <a:avLst/>
          </a:prstGeom>
          <a:ln w="0">
            <a:noFill/>
          </a:ln>
        </p:spPr>
      </p:pic>
      <p:sp>
        <p:nvSpPr>
          <p:cNvPr id="411" name="Google Shape;576;p41"/>
          <p:cNvSpPr/>
          <p:nvPr/>
        </p:nvSpPr>
        <p:spPr>
          <a:xfrm>
            <a:off x="0" y="0"/>
            <a:ext cx="9143640" cy="625320"/>
          </a:xfrm>
          <a:prstGeom prst="rect">
            <a:avLst/>
          </a:prstGeom>
          <a:solidFill>
            <a:srgbClr val="5b7b9f"/>
          </a:solidFill>
          <a:ln w="0">
            <a:noFill/>
          </a:ln>
        </p:spPr>
        <p:style>
          <a:lnRef idx="0"/>
          <a:fillRef idx="0"/>
          <a:effectRef idx="0"/>
          <a:fontRef idx="minor"/>
        </p:style>
        <p:txBody>
          <a:bodyPr lIns="0" rIns="0" tIns="0" bIns="0" anchor="t">
            <a:noAutofit/>
          </a:bodyPr>
          <a:p>
            <a:pPr>
              <a:lnSpc>
                <a:spcPct val="124000"/>
              </a:lnSpc>
              <a:tabLst>
                <a:tab algn="l" pos="0"/>
              </a:tabLst>
            </a:pPr>
            <a:endParaRPr b="0" lang="en-US" sz="300" spc="-1" strike="noStrike">
              <a:solidFill>
                <a:srgbClr val="ffffff"/>
              </a:solidFill>
              <a:latin typeface="Arial"/>
            </a:endParaRPr>
          </a:p>
          <a:p>
            <a:pPr>
              <a:lnSpc>
                <a:spcPct val="100000"/>
              </a:lnSpc>
              <a:tabLst>
                <a:tab algn="l" pos="0"/>
              </a:tabLst>
            </a:pPr>
            <a:r>
              <a:rPr b="0" lang="en-US" sz="1100" spc="-1" strike="noStrike">
                <a:solidFill>
                  <a:srgbClr val="000000"/>
                </a:solidFill>
                <a:latin typeface="Arial"/>
                <a:ea typeface="Arial"/>
              </a:rPr>
              <a:t> </a:t>
            </a:r>
            <a:r>
              <a:rPr b="0" lang="en-US" sz="2200" spc="-1" strike="noStrike">
                <a:solidFill>
                  <a:schemeClr val="lt1">
                    <a:lumMod val="95000"/>
                  </a:schemeClr>
                </a:solidFill>
                <a:latin typeface="Arial"/>
                <a:ea typeface="Arial"/>
              </a:rPr>
              <a:t>How to use </a:t>
            </a:r>
            <a:endParaRPr b="0" lang="en-US" sz="2200" spc="-1" strike="noStrike">
              <a:solidFill>
                <a:srgbClr val="ffffff"/>
              </a:solidFill>
              <a:latin typeface="Arial"/>
            </a:endParaRPr>
          </a:p>
        </p:txBody>
      </p:sp>
      <p:pic>
        <p:nvPicPr>
          <p:cNvPr id="412" name="图片 2" descr=""/>
          <p:cNvPicPr/>
          <p:nvPr/>
        </p:nvPicPr>
        <p:blipFill>
          <a:blip r:embed="rId2"/>
          <a:stretch/>
        </p:blipFill>
        <p:spPr>
          <a:xfrm>
            <a:off x="0" y="1221120"/>
            <a:ext cx="5202000" cy="2855520"/>
          </a:xfrm>
          <a:prstGeom prst="rect">
            <a:avLst/>
          </a:prstGeom>
          <a:ln w="0">
            <a:noFill/>
          </a:ln>
        </p:spPr>
      </p:pic>
      <p:sp>
        <p:nvSpPr>
          <p:cNvPr id="413" name="文本框 5"/>
          <p:cNvSpPr/>
          <p:nvPr/>
        </p:nvSpPr>
        <p:spPr>
          <a:xfrm>
            <a:off x="5533560" y="1552320"/>
            <a:ext cx="3072240" cy="15840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1400" spc="-1" strike="noStrike">
                <a:solidFill>
                  <a:srgbClr val="000000"/>
                </a:solidFill>
                <a:latin typeface="Arial"/>
                <a:ea typeface="Arial"/>
              </a:rPr>
              <a:t>Unsupervised Classification:</a:t>
            </a:r>
            <a:endParaRPr b="0" lang="en-US" sz="1400" spc="-1" strike="noStrike">
              <a:solidFill>
                <a:srgbClr val="000000"/>
              </a:solidFill>
              <a:latin typeface="Arial"/>
            </a:endParaRPr>
          </a:p>
          <a:p>
            <a:pPr marL="343080" indent="-343080">
              <a:lnSpc>
                <a:spcPct val="100000"/>
              </a:lnSpc>
              <a:buClr>
                <a:srgbClr val="000000"/>
              </a:buClr>
              <a:buFont typeface="Arial"/>
              <a:buAutoNum type="arabicPeriod"/>
            </a:pPr>
            <a:r>
              <a:rPr b="0" lang="en-US" sz="1400" spc="-1" strike="noStrike">
                <a:solidFill>
                  <a:srgbClr val="000000"/>
                </a:solidFill>
                <a:latin typeface="Arial"/>
                <a:ea typeface="Arial"/>
              </a:rPr>
              <a:t>Click “choose file” to upload an image.</a:t>
            </a:r>
            <a:endParaRPr b="0" lang="en-US" sz="1400" spc="-1" strike="noStrike">
              <a:solidFill>
                <a:srgbClr val="000000"/>
              </a:solidFill>
              <a:latin typeface="Arial"/>
            </a:endParaRPr>
          </a:p>
          <a:p>
            <a:pPr marL="343080" indent="-343080">
              <a:lnSpc>
                <a:spcPct val="100000"/>
              </a:lnSpc>
              <a:buClr>
                <a:srgbClr val="000000"/>
              </a:buClr>
              <a:buFont typeface="Arial"/>
              <a:buAutoNum type="arabicPeriod"/>
            </a:pPr>
            <a:r>
              <a:rPr b="0" lang="en-US" sz="1400" spc="-1" strike="noStrike">
                <a:solidFill>
                  <a:srgbClr val="000000"/>
                </a:solidFill>
                <a:latin typeface="Arial"/>
                <a:ea typeface="Arial"/>
              </a:rPr>
              <a:t>Input the number of classes.</a:t>
            </a:r>
            <a:endParaRPr b="0" lang="en-US" sz="1400" spc="-1" strike="noStrike">
              <a:solidFill>
                <a:srgbClr val="000000"/>
              </a:solidFill>
              <a:latin typeface="Arial"/>
            </a:endParaRPr>
          </a:p>
          <a:p>
            <a:pPr marL="343080" indent="-343080">
              <a:lnSpc>
                <a:spcPct val="100000"/>
              </a:lnSpc>
              <a:buClr>
                <a:srgbClr val="000000"/>
              </a:buClr>
              <a:buFont typeface="Arial"/>
              <a:buAutoNum type="arabicPeriod"/>
            </a:pPr>
            <a:r>
              <a:rPr b="0" lang="en-US" sz="1400" spc="-1" strike="noStrike">
                <a:solidFill>
                  <a:srgbClr val="000000"/>
                </a:solidFill>
                <a:latin typeface="Arial"/>
                <a:ea typeface="Arial"/>
              </a:rPr>
              <a:t>Click the “Unsupervised Classify” button.</a:t>
            </a:r>
            <a:endParaRPr b="0" lang="en-US" sz="1400" spc="-1" strike="noStrike">
              <a:solidFill>
                <a:srgbClr val="000000"/>
              </a:solidFill>
              <a:latin typeface="Arial"/>
            </a:endParaRPr>
          </a:p>
          <a:p>
            <a:pPr marL="343080" indent="-343080">
              <a:lnSpc>
                <a:spcPct val="100000"/>
              </a:lnSpc>
              <a:buClr>
                <a:srgbClr val="000000"/>
              </a:buClr>
              <a:buFont typeface="Arial"/>
              <a:buAutoNum type="arabicPeriod"/>
            </a:pPr>
            <a:r>
              <a:rPr b="0" lang="en-US" sz="1400" spc="-1" strike="noStrike">
                <a:solidFill>
                  <a:srgbClr val="000000"/>
                </a:solidFill>
                <a:latin typeface="Arial"/>
                <a:ea typeface="Arial"/>
              </a:rPr>
              <a:t>View and download the result. </a:t>
            </a:r>
            <a:endParaRPr b="0" lang="en-US" sz="1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14" name="Google Shape;575;p41" descr=""/>
          <p:cNvPicPr/>
          <p:nvPr/>
        </p:nvPicPr>
        <p:blipFill>
          <a:blip r:embed="rId1"/>
          <a:stretch/>
        </p:blipFill>
        <p:spPr>
          <a:xfrm>
            <a:off x="0" y="4672440"/>
            <a:ext cx="9143640" cy="470520"/>
          </a:xfrm>
          <a:prstGeom prst="rect">
            <a:avLst/>
          </a:prstGeom>
          <a:ln w="0">
            <a:noFill/>
          </a:ln>
        </p:spPr>
      </p:pic>
      <p:sp>
        <p:nvSpPr>
          <p:cNvPr id="415" name="Google Shape;576;p41"/>
          <p:cNvSpPr/>
          <p:nvPr/>
        </p:nvSpPr>
        <p:spPr>
          <a:xfrm>
            <a:off x="0" y="0"/>
            <a:ext cx="9143640" cy="625320"/>
          </a:xfrm>
          <a:prstGeom prst="rect">
            <a:avLst/>
          </a:prstGeom>
          <a:solidFill>
            <a:srgbClr val="5b7b9f"/>
          </a:solidFill>
          <a:ln w="0">
            <a:noFill/>
          </a:ln>
        </p:spPr>
        <p:style>
          <a:lnRef idx="0"/>
          <a:fillRef idx="0"/>
          <a:effectRef idx="0"/>
          <a:fontRef idx="minor"/>
        </p:style>
        <p:txBody>
          <a:bodyPr lIns="0" rIns="0" tIns="0" bIns="0" anchor="t">
            <a:noAutofit/>
          </a:bodyPr>
          <a:p>
            <a:pPr>
              <a:lnSpc>
                <a:spcPct val="124000"/>
              </a:lnSpc>
              <a:tabLst>
                <a:tab algn="l" pos="0"/>
              </a:tabLst>
            </a:pPr>
            <a:endParaRPr b="0" lang="en-US" sz="300" spc="-1" strike="noStrike">
              <a:solidFill>
                <a:srgbClr val="ffffff"/>
              </a:solidFill>
              <a:latin typeface="Arial"/>
            </a:endParaRPr>
          </a:p>
          <a:p>
            <a:pPr>
              <a:lnSpc>
                <a:spcPct val="100000"/>
              </a:lnSpc>
              <a:tabLst>
                <a:tab algn="l" pos="0"/>
              </a:tabLst>
            </a:pPr>
            <a:r>
              <a:rPr b="0" lang="en-US" sz="1100" spc="-1" strike="noStrike">
                <a:solidFill>
                  <a:srgbClr val="000000"/>
                </a:solidFill>
                <a:latin typeface="Arial"/>
                <a:ea typeface="Arial"/>
              </a:rPr>
              <a:t> </a:t>
            </a:r>
            <a:r>
              <a:rPr b="0" lang="en-US" sz="2200" spc="-1" strike="noStrike">
                <a:solidFill>
                  <a:schemeClr val="lt1">
                    <a:lumMod val="95000"/>
                  </a:schemeClr>
                </a:solidFill>
                <a:latin typeface="Arial"/>
                <a:ea typeface="Arial"/>
              </a:rPr>
              <a:t>Classification Results </a:t>
            </a:r>
            <a:endParaRPr b="0" lang="en-US" sz="2200" spc="-1" strike="noStrike">
              <a:solidFill>
                <a:srgbClr val="ffffff"/>
              </a:solidFill>
              <a:latin typeface="Arial"/>
            </a:endParaRPr>
          </a:p>
        </p:txBody>
      </p:sp>
      <p:pic>
        <p:nvPicPr>
          <p:cNvPr id="416" name="图片 2" descr=""/>
          <p:cNvPicPr/>
          <p:nvPr/>
        </p:nvPicPr>
        <p:blipFill>
          <a:blip r:embed="rId2"/>
          <a:stretch/>
        </p:blipFill>
        <p:spPr>
          <a:xfrm>
            <a:off x="332280" y="1150560"/>
            <a:ext cx="3860640" cy="2738160"/>
          </a:xfrm>
          <a:prstGeom prst="rect">
            <a:avLst/>
          </a:prstGeom>
          <a:ln w="0">
            <a:noFill/>
          </a:ln>
        </p:spPr>
      </p:pic>
      <p:pic>
        <p:nvPicPr>
          <p:cNvPr id="417" name="图片 3" descr=""/>
          <p:cNvPicPr/>
          <p:nvPr/>
        </p:nvPicPr>
        <p:blipFill>
          <a:blip r:embed="rId3"/>
          <a:stretch/>
        </p:blipFill>
        <p:spPr>
          <a:xfrm>
            <a:off x="4193280" y="1318680"/>
            <a:ext cx="4268880" cy="2845800"/>
          </a:xfrm>
          <a:prstGeom prst="rect">
            <a:avLst/>
          </a:prstGeom>
          <a:ln w="0">
            <a:noFill/>
          </a:ln>
        </p:spPr>
      </p:pic>
      <p:sp>
        <p:nvSpPr>
          <p:cNvPr id="418" name="文本框 4"/>
          <p:cNvSpPr/>
          <p:nvPr/>
        </p:nvSpPr>
        <p:spPr>
          <a:xfrm>
            <a:off x="481320" y="4211280"/>
            <a:ext cx="7780680" cy="3639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1800" spc="-1" strike="noStrike">
                <a:solidFill>
                  <a:srgbClr val="000000"/>
                </a:solidFill>
                <a:latin typeface="Arial"/>
                <a:ea typeface="等线"/>
              </a:rPr>
              <a:t>Upload image: a 5MB 32-bit RGB GeoTIFF image of Milan.</a:t>
            </a:r>
            <a:endParaRPr b="0" lang="en-US" sz="1800" spc="-1" strike="noStrike">
              <a:solidFill>
                <a:srgbClr val="000000"/>
              </a:solidFill>
              <a:latin typeface="Arial"/>
            </a:endParaRPr>
          </a:p>
        </p:txBody>
      </p:sp>
      <p:sp>
        <p:nvSpPr>
          <p:cNvPr id="419" name="文本框 6"/>
          <p:cNvSpPr/>
          <p:nvPr/>
        </p:nvSpPr>
        <p:spPr>
          <a:xfrm>
            <a:off x="284400" y="608400"/>
            <a:ext cx="2481480" cy="30312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1400" spc="-1" strike="noStrike">
                <a:solidFill>
                  <a:srgbClr val="000000"/>
                </a:solidFill>
                <a:latin typeface="Arial"/>
                <a:ea typeface="等线"/>
              </a:rPr>
              <a:t>Supervised Classification</a:t>
            </a:r>
            <a:endParaRPr b="0" lang="en-US" sz="1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20" name="Google Shape;575;p41" descr=""/>
          <p:cNvPicPr/>
          <p:nvPr/>
        </p:nvPicPr>
        <p:blipFill>
          <a:blip r:embed="rId1"/>
          <a:stretch/>
        </p:blipFill>
        <p:spPr>
          <a:xfrm>
            <a:off x="0" y="4672440"/>
            <a:ext cx="9143640" cy="470520"/>
          </a:xfrm>
          <a:prstGeom prst="rect">
            <a:avLst/>
          </a:prstGeom>
          <a:ln w="0">
            <a:noFill/>
          </a:ln>
        </p:spPr>
      </p:pic>
      <p:sp>
        <p:nvSpPr>
          <p:cNvPr id="421" name="Google Shape;576;p41"/>
          <p:cNvSpPr/>
          <p:nvPr/>
        </p:nvSpPr>
        <p:spPr>
          <a:xfrm>
            <a:off x="0" y="0"/>
            <a:ext cx="9143640" cy="625320"/>
          </a:xfrm>
          <a:prstGeom prst="rect">
            <a:avLst/>
          </a:prstGeom>
          <a:solidFill>
            <a:srgbClr val="5b7b9f"/>
          </a:solidFill>
          <a:ln w="0">
            <a:noFill/>
          </a:ln>
        </p:spPr>
        <p:style>
          <a:lnRef idx="0"/>
          <a:fillRef idx="0"/>
          <a:effectRef idx="0"/>
          <a:fontRef idx="minor"/>
        </p:style>
        <p:txBody>
          <a:bodyPr lIns="0" rIns="0" tIns="0" bIns="0" anchor="t">
            <a:noAutofit/>
          </a:bodyPr>
          <a:p>
            <a:pPr>
              <a:lnSpc>
                <a:spcPct val="124000"/>
              </a:lnSpc>
              <a:tabLst>
                <a:tab algn="l" pos="0"/>
              </a:tabLst>
            </a:pPr>
            <a:endParaRPr b="0" lang="en-US" sz="300" spc="-1" strike="noStrike">
              <a:solidFill>
                <a:srgbClr val="ffffff"/>
              </a:solidFill>
              <a:latin typeface="Arial"/>
            </a:endParaRPr>
          </a:p>
          <a:p>
            <a:pPr>
              <a:lnSpc>
                <a:spcPct val="100000"/>
              </a:lnSpc>
              <a:tabLst>
                <a:tab algn="l" pos="0"/>
              </a:tabLst>
            </a:pPr>
            <a:r>
              <a:rPr b="0" lang="en-US" sz="1100" spc="-1" strike="noStrike">
                <a:solidFill>
                  <a:srgbClr val="000000"/>
                </a:solidFill>
                <a:latin typeface="Arial"/>
                <a:ea typeface="Arial"/>
              </a:rPr>
              <a:t> </a:t>
            </a:r>
            <a:r>
              <a:rPr b="0" lang="en-US" sz="2200" spc="-1" strike="noStrike">
                <a:solidFill>
                  <a:schemeClr val="lt1">
                    <a:lumMod val="95000"/>
                  </a:schemeClr>
                </a:solidFill>
                <a:latin typeface="Arial"/>
                <a:ea typeface="Arial"/>
              </a:rPr>
              <a:t>Classification Results </a:t>
            </a:r>
            <a:endParaRPr b="0" lang="en-US" sz="2200" spc="-1" strike="noStrike">
              <a:solidFill>
                <a:srgbClr val="ffffff"/>
              </a:solidFill>
              <a:latin typeface="Arial"/>
            </a:endParaRPr>
          </a:p>
        </p:txBody>
      </p:sp>
      <p:pic>
        <p:nvPicPr>
          <p:cNvPr id="422" name="图片 2" descr=""/>
          <p:cNvPicPr/>
          <p:nvPr/>
        </p:nvPicPr>
        <p:blipFill>
          <a:blip r:embed="rId2"/>
          <a:stretch/>
        </p:blipFill>
        <p:spPr>
          <a:xfrm>
            <a:off x="332280" y="1522080"/>
            <a:ext cx="3860640" cy="1994760"/>
          </a:xfrm>
          <a:prstGeom prst="rect">
            <a:avLst/>
          </a:prstGeom>
          <a:ln w="0">
            <a:noFill/>
          </a:ln>
        </p:spPr>
      </p:pic>
      <p:pic>
        <p:nvPicPr>
          <p:cNvPr id="423" name="图片 3" descr=""/>
          <p:cNvPicPr/>
          <p:nvPr/>
        </p:nvPicPr>
        <p:blipFill>
          <a:blip r:embed="rId3"/>
          <a:stretch/>
        </p:blipFill>
        <p:spPr>
          <a:xfrm>
            <a:off x="4803840" y="1217880"/>
            <a:ext cx="3047400" cy="3047400"/>
          </a:xfrm>
          <a:prstGeom prst="rect">
            <a:avLst/>
          </a:prstGeom>
          <a:ln w="0">
            <a:noFill/>
          </a:ln>
        </p:spPr>
      </p:pic>
      <p:sp>
        <p:nvSpPr>
          <p:cNvPr id="424" name="文本框 6"/>
          <p:cNvSpPr/>
          <p:nvPr/>
        </p:nvSpPr>
        <p:spPr>
          <a:xfrm>
            <a:off x="284400" y="608400"/>
            <a:ext cx="2481480" cy="30312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1400" spc="-1" strike="noStrike">
                <a:solidFill>
                  <a:srgbClr val="000000"/>
                </a:solidFill>
                <a:latin typeface="Arial"/>
                <a:ea typeface="等线"/>
              </a:rPr>
              <a:t>Supervised Classification</a:t>
            </a:r>
            <a:endParaRPr b="0" lang="en-US" sz="1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0.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2.xml><?xml version="1.0" encoding="utf-8"?>
<a:theme xmlns:a="http://schemas.openxmlformats.org/drawingml/2006/main" xmlns:r="http://schemas.openxmlformats.org/officeDocument/2006/relationships" name="POLI">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3.xml><?xml version="1.0" encoding="utf-8"?>
<a:theme xmlns:a="http://schemas.openxmlformats.org/drawingml/2006/main" xmlns:r="http://schemas.openxmlformats.org/officeDocument/2006/relationships" name="POLI">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4.xml><?xml version="1.0" encoding="utf-8"?>
<a:theme xmlns:a="http://schemas.openxmlformats.org/drawingml/2006/main" xmlns:r="http://schemas.openxmlformats.org/officeDocument/2006/relationships" name="POLI">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5.xml><?xml version="1.0" encoding="utf-8"?>
<a:theme xmlns:a="http://schemas.openxmlformats.org/drawingml/2006/main" xmlns:r="http://schemas.openxmlformats.org/officeDocument/2006/relationships" name="POLI">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6.xml><?xml version="1.0" encoding="utf-8"?>
<a:theme xmlns:a="http://schemas.openxmlformats.org/drawingml/2006/main" xmlns:r="http://schemas.openxmlformats.org/officeDocument/2006/relationships" name="POLI">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7.xml><?xml version="1.0" encoding="utf-8"?>
<a:theme xmlns:a="http://schemas.openxmlformats.org/drawingml/2006/main" xmlns:r="http://schemas.openxmlformats.org/officeDocument/2006/relationships" name="POLI">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8.xml><?xml version="1.0" encoding="utf-8"?>
<a:theme xmlns:a="http://schemas.openxmlformats.org/drawingml/2006/main" xmlns:r="http://schemas.openxmlformats.org/officeDocument/2006/relationships" name="POLI">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9.xml><?xml version="1.0" encoding="utf-8"?>
<a:theme xmlns:a="http://schemas.openxmlformats.org/drawingml/2006/main" xmlns:r="http://schemas.openxmlformats.org/officeDocument/2006/relationships" name="POLI">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0.xml><?xml version="1.0" encoding="utf-8"?>
<a:theme xmlns:a="http://schemas.openxmlformats.org/drawingml/2006/main" xmlns:r="http://schemas.openxmlformats.org/officeDocument/2006/relationships" name="POLI">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1.xml><?xml version="1.0" encoding="utf-8"?>
<a:theme xmlns:a="http://schemas.openxmlformats.org/drawingml/2006/main" xmlns:r="http://schemas.openxmlformats.org/officeDocument/2006/relationships" name="POLI">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2.xml><?xml version="1.0" encoding="utf-8"?>
<a:theme xmlns:a="http://schemas.openxmlformats.org/drawingml/2006/main" xmlns:r="http://schemas.openxmlformats.org/officeDocument/2006/relationships" name="POLI">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3.xml><?xml version="1.0" encoding="utf-8"?>
<a:theme xmlns:a="http://schemas.openxmlformats.org/drawingml/2006/main" xmlns:r="http://schemas.openxmlformats.org/officeDocument/2006/relationships" name="WPS">
  <a:themeElements>
    <a:clrScheme name="WPS">
      <a:dk1>
        <a:srgbClr val="000000"/>
      </a:dk1>
      <a:lt1>
        <a:srgbClr val="ffffff"/>
      </a:lt1>
      <a:dk2>
        <a:srgbClr val="44546a"/>
      </a:dk2>
      <a:lt2>
        <a:srgbClr val="e7e6e6"/>
      </a:lt2>
      <a:accent1>
        <a:srgbClr val="4874cb"/>
      </a:accent1>
      <a:accent2>
        <a:srgbClr val="ee822f"/>
      </a:accent2>
      <a:accent3>
        <a:srgbClr val="f2ba02"/>
      </a:accent3>
      <a:accent4>
        <a:srgbClr val="75bd42"/>
      </a:accent4>
      <a:accent5>
        <a:srgbClr val="30c0b4"/>
      </a:accent5>
      <a:accent6>
        <a:srgbClr val="e54c5e"/>
      </a:accent6>
      <a:hlink>
        <a:srgbClr val="0026e5"/>
      </a:hlink>
      <a:folHlink>
        <a:srgbClr val="7e1fad"/>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4.xml><?xml version="1.0" encoding="utf-8"?>
<a:theme xmlns:a="http://schemas.openxmlformats.org/drawingml/2006/main" xmlns:r="http://schemas.openxmlformats.org/officeDocument/2006/relationships" name="WPS">
  <a:themeElements>
    <a:clrScheme name="WPS">
      <a:dk1>
        <a:srgbClr val="000000"/>
      </a:dk1>
      <a:lt1>
        <a:srgbClr val="ffffff"/>
      </a:lt1>
      <a:dk2>
        <a:srgbClr val="44546a"/>
      </a:dk2>
      <a:lt2>
        <a:srgbClr val="e7e6e6"/>
      </a:lt2>
      <a:accent1>
        <a:srgbClr val="4874cb"/>
      </a:accent1>
      <a:accent2>
        <a:srgbClr val="ee822f"/>
      </a:accent2>
      <a:accent3>
        <a:srgbClr val="f2ba02"/>
      </a:accent3>
      <a:accent4>
        <a:srgbClr val="75bd42"/>
      </a:accent4>
      <a:accent5>
        <a:srgbClr val="30c0b4"/>
      </a:accent5>
      <a:accent6>
        <a:srgbClr val="e54c5e"/>
      </a:accent6>
      <a:hlink>
        <a:srgbClr val="0026e5"/>
      </a:hlink>
      <a:folHlink>
        <a:srgbClr val="7e1fad"/>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5.xml><?xml version="1.0" encoding="utf-8"?>
<a:theme xmlns:a="http://schemas.openxmlformats.org/drawingml/2006/main" xmlns:r="http://schemas.openxmlformats.org/officeDocument/2006/relationships" name="WPS">
  <a:themeElements>
    <a:clrScheme name="WPS">
      <a:dk1>
        <a:srgbClr val="000000"/>
      </a:dk1>
      <a:lt1>
        <a:srgbClr val="ffffff"/>
      </a:lt1>
      <a:dk2>
        <a:srgbClr val="44546a"/>
      </a:dk2>
      <a:lt2>
        <a:srgbClr val="e7e6e6"/>
      </a:lt2>
      <a:accent1>
        <a:srgbClr val="4874cb"/>
      </a:accent1>
      <a:accent2>
        <a:srgbClr val="ee822f"/>
      </a:accent2>
      <a:accent3>
        <a:srgbClr val="f2ba02"/>
      </a:accent3>
      <a:accent4>
        <a:srgbClr val="75bd42"/>
      </a:accent4>
      <a:accent5>
        <a:srgbClr val="30c0b4"/>
      </a:accent5>
      <a:accent6>
        <a:srgbClr val="e54c5e"/>
      </a:accent6>
      <a:hlink>
        <a:srgbClr val="0026e5"/>
      </a:hlink>
      <a:folHlink>
        <a:srgbClr val="7e1fad"/>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6.xml><?xml version="1.0" encoding="utf-8"?>
<a:theme xmlns:a="http://schemas.openxmlformats.org/drawingml/2006/main" xmlns:r="http://schemas.openxmlformats.org/officeDocument/2006/relationships" name="WPS">
  <a:themeElements>
    <a:clrScheme name="WPS">
      <a:dk1>
        <a:srgbClr val="000000"/>
      </a:dk1>
      <a:lt1>
        <a:srgbClr val="ffffff"/>
      </a:lt1>
      <a:dk2>
        <a:srgbClr val="44546a"/>
      </a:dk2>
      <a:lt2>
        <a:srgbClr val="e7e6e6"/>
      </a:lt2>
      <a:accent1>
        <a:srgbClr val="4874cb"/>
      </a:accent1>
      <a:accent2>
        <a:srgbClr val="ee822f"/>
      </a:accent2>
      <a:accent3>
        <a:srgbClr val="f2ba02"/>
      </a:accent3>
      <a:accent4>
        <a:srgbClr val="75bd42"/>
      </a:accent4>
      <a:accent5>
        <a:srgbClr val="30c0b4"/>
      </a:accent5>
      <a:accent6>
        <a:srgbClr val="e54c5e"/>
      </a:accent6>
      <a:hlink>
        <a:srgbClr val="0026e5"/>
      </a:hlink>
      <a:folHlink>
        <a:srgbClr val="7e1fad"/>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7.xml><?xml version="1.0" encoding="utf-8"?>
<a:theme xmlns:a="http://schemas.openxmlformats.org/drawingml/2006/main" xmlns:r="http://schemas.openxmlformats.org/officeDocument/2006/relationships" name="WPS">
  <a:themeElements>
    <a:clrScheme name="WPS">
      <a:dk1>
        <a:srgbClr val="000000"/>
      </a:dk1>
      <a:lt1>
        <a:srgbClr val="ffffff"/>
      </a:lt1>
      <a:dk2>
        <a:srgbClr val="44546a"/>
      </a:dk2>
      <a:lt2>
        <a:srgbClr val="e7e6e6"/>
      </a:lt2>
      <a:accent1>
        <a:srgbClr val="4874cb"/>
      </a:accent1>
      <a:accent2>
        <a:srgbClr val="ee822f"/>
      </a:accent2>
      <a:accent3>
        <a:srgbClr val="f2ba02"/>
      </a:accent3>
      <a:accent4>
        <a:srgbClr val="75bd42"/>
      </a:accent4>
      <a:accent5>
        <a:srgbClr val="30c0b4"/>
      </a:accent5>
      <a:accent6>
        <a:srgbClr val="e54c5e"/>
      </a:accent6>
      <a:hlink>
        <a:srgbClr val="0026e5"/>
      </a:hlink>
      <a:folHlink>
        <a:srgbClr val="7e1fad"/>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8.xml><?xml version="1.0" encoding="utf-8"?>
<a:theme xmlns:a="http://schemas.openxmlformats.org/drawingml/2006/main" xmlns:r="http://schemas.openxmlformats.org/officeDocument/2006/relationships" name="WPS">
  <a:themeElements>
    <a:clrScheme name="WPS">
      <a:dk1>
        <a:srgbClr val="000000"/>
      </a:dk1>
      <a:lt1>
        <a:srgbClr val="ffffff"/>
      </a:lt1>
      <a:dk2>
        <a:srgbClr val="44546a"/>
      </a:dk2>
      <a:lt2>
        <a:srgbClr val="e7e6e6"/>
      </a:lt2>
      <a:accent1>
        <a:srgbClr val="4874cb"/>
      </a:accent1>
      <a:accent2>
        <a:srgbClr val="ee822f"/>
      </a:accent2>
      <a:accent3>
        <a:srgbClr val="f2ba02"/>
      </a:accent3>
      <a:accent4>
        <a:srgbClr val="75bd42"/>
      </a:accent4>
      <a:accent5>
        <a:srgbClr val="30c0b4"/>
      </a:accent5>
      <a:accent6>
        <a:srgbClr val="e54c5e"/>
      </a:accent6>
      <a:hlink>
        <a:srgbClr val="0026e5"/>
      </a:hlink>
      <a:folHlink>
        <a:srgbClr val="7e1fad"/>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9.xml><?xml version="1.0" encoding="utf-8"?>
<a:theme xmlns:a="http://schemas.openxmlformats.org/drawingml/2006/main" xmlns:r="http://schemas.openxmlformats.org/officeDocument/2006/relationships" name="WPS">
  <a:themeElements>
    <a:clrScheme name="WPS">
      <a:dk1>
        <a:srgbClr val="000000"/>
      </a:dk1>
      <a:lt1>
        <a:srgbClr val="ffffff"/>
      </a:lt1>
      <a:dk2>
        <a:srgbClr val="44546a"/>
      </a:dk2>
      <a:lt2>
        <a:srgbClr val="e7e6e6"/>
      </a:lt2>
      <a:accent1>
        <a:srgbClr val="4874cb"/>
      </a:accent1>
      <a:accent2>
        <a:srgbClr val="ee822f"/>
      </a:accent2>
      <a:accent3>
        <a:srgbClr val="f2ba02"/>
      </a:accent3>
      <a:accent4>
        <a:srgbClr val="75bd42"/>
      </a:accent4>
      <a:accent5>
        <a:srgbClr val="30c0b4"/>
      </a:accent5>
      <a:accent6>
        <a:srgbClr val="e54c5e"/>
      </a:accent6>
      <a:hlink>
        <a:srgbClr val="0026e5"/>
      </a:hlink>
      <a:folHlink>
        <a:srgbClr val="7e1fad"/>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30.xml><?xml version="1.0" encoding="utf-8"?>
<a:theme xmlns:a="http://schemas.openxmlformats.org/drawingml/2006/main" xmlns:r="http://schemas.openxmlformats.org/officeDocument/2006/relationships" name="WPS">
  <a:themeElements>
    <a:clrScheme name="WPS">
      <a:dk1>
        <a:srgbClr val="000000"/>
      </a:dk1>
      <a:lt1>
        <a:srgbClr val="ffffff"/>
      </a:lt1>
      <a:dk2>
        <a:srgbClr val="44546a"/>
      </a:dk2>
      <a:lt2>
        <a:srgbClr val="e7e6e6"/>
      </a:lt2>
      <a:accent1>
        <a:srgbClr val="4874cb"/>
      </a:accent1>
      <a:accent2>
        <a:srgbClr val="ee822f"/>
      </a:accent2>
      <a:accent3>
        <a:srgbClr val="f2ba02"/>
      </a:accent3>
      <a:accent4>
        <a:srgbClr val="75bd42"/>
      </a:accent4>
      <a:accent5>
        <a:srgbClr val="30c0b4"/>
      </a:accent5>
      <a:accent6>
        <a:srgbClr val="e54c5e"/>
      </a:accent6>
      <a:hlink>
        <a:srgbClr val="0026e5"/>
      </a:hlink>
      <a:folHlink>
        <a:srgbClr val="7e1fad"/>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4.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5.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6.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7.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8.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9.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1370</TotalTime>
  <Application>LibreOffice/24.2.7.2$Linux_X86_64 LibreOffice_project/420$Build-2</Application>
  <AppVersion>15.0000</AppVersion>
  <Words>544</Words>
  <Paragraphs>56</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dc:description/>
  <dc:language>en-US</dc:language>
  <cp:lastModifiedBy/>
  <dcterms:modified xsi:type="dcterms:W3CDTF">2025-02-17T22:33:28Z</dcterms:modified>
  <cp:revision>10</cp:revision>
  <dc:subject/>
  <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otes">
    <vt:i4>11</vt:i4>
  </property>
  <property fmtid="{D5CDD505-2E9C-101B-9397-08002B2CF9AE}" pid="3" name="PresentationFormat">
    <vt:lpwstr>On-screen Show (16:9)</vt:lpwstr>
  </property>
  <property fmtid="{D5CDD505-2E9C-101B-9397-08002B2CF9AE}" pid="4" name="Slides">
    <vt:i4>11</vt:i4>
  </property>
</Properties>
</file>